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2" r:id="rId3"/>
    <p:sldId id="268" r:id="rId4"/>
    <p:sldId id="2569" r:id="rId5"/>
    <p:sldId id="258" r:id="rId6"/>
    <p:sldId id="259" r:id="rId7"/>
    <p:sldId id="260" r:id="rId8"/>
    <p:sldId id="274" r:id="rId9"/>
    <p:sldId id="2572" r:id="rId10"/>
    <p:sldId id="2573" r:id="rId11"/>
    <p:sldId id="263" r:id="rId12"/>
    <p:sldId id="261" r:id="rId13"/>
    <p:sldId id="264" r:id="rId14"/>
    <p:sldId id="266" r:id="rId15"/>
    <p:sldId id="275" r:id="rId16"/>
    <p:sldId id="269" r:id="rId17"/>
    <p:sldId id="267" r:id="rId18"/>
    <p:sldId id="297" r:id="rId19"/>
    <p:sldId id="298" r:id="rId20"/>
    <p:sldId id="299" r:id="rId21"/>
    <p:sldId id="300" r:id="rId22"/>
    <p:sldId id="301" r:id="rId23"/>
    <p:sldId id="302" r:id="rId24"/>
    <p:sldId id="3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6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44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13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8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51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7FC0-EB8E-4A1A-BDE0-10CA5B5A10C8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172E-59CB-42BE-BE96-65AF775C5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3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7FC0-EB8E-4A1A-BDE0-10CA5B5A10C8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172E-59CB-42BE-BE96-65AF775C5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96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7FC0-EB8E-4A1A-BDE0-10CA5B5A10C8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172E-59CB-42BE-BE96-65AF775C5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13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F9-1C47-4652-8422-FAD3FE0250E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2D42-56BD-4C42-BBCD-76A9647CE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58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F9-1C47-4652-8422-FAD3FE0250E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2D42-56BD-4C42-BBCD-76A9647CE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82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F9-1C47-4652-8422-FAD3FE0250E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2D42-56BD-4C42-BBCD-76A9647CE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6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F9-1C47-4652-8422-FAD3FE0250E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2D42-56BD-4C42-BBCD-76A9647CE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9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F9-1C47-4652-8422-FAD3FE0250E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2D42-56BD-4C42-BBCD-76A9647CE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74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F9-1C47-4652-8422-FAD3FE0250E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2D42-56BD-4C42-BBCD-76A9647CE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53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F9-1C47-4652-8422-FAD3FE0250E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2D42-56BD-4C42-BBCD-76A9647CE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21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F9-1C47-4652-8422-FAD3FE0250E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2D42-56BD-4C42-BBCD-76A9647CE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92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7FC0-EB8E-4A1A-BDE0-10CA5B5A10C8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172E-59CB-42BE-BE96-65AF775C5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00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F9-1C47-4652-8422-FAD3FE0250E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2D42-56BD-4C42-BBCD-76A9647CE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95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F9-1C47-4652-8422-FAD3FE0250E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2D42-56BD-4C42-BBCD-76A9647CE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4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F9-1C47-4652-8422-FAD3FE0250E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2D42-56BD-4C42-BBCD-76A9647CE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37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4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EEE-0CB7-4380-BF84-A15294AB22A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E3CA-76FA-4E37-BDBF-6432C591D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4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10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51">
                <a:solidFill>
                  <a:schemeClr val="tx1">
                    <a:tint val="75000"/>
                  </a:schemeClr>
                </a:solidFill>
              </a:defRPr>
            </a:lvl1pPr>
            <a:lvl2pPr marL="468904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937809" indent="0">
              <a:buNone/>
              <a:defRPr sz="1641">
                <a:solidFill>
                  <a:schemeClr val="tx1">
                    <a:tint val="75000"/>
                  </a:schemeClr>
                </a:solidFill>
              </a:defRPr>
            </a:lvl3pPr>
            <a:lvl4pPr marL="1406713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4pPr>
            <a:lvl5pPr marL="1875617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5pPr>
            <a:lvl6pPr marL="2344522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6pPr>
            <a:lvl7pPr marL="2813426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7pPr>
            <a:lvl8pPr marL="3282330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8pPr>
            <a:lvl9pPr marL="3751235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7FC0-EB8E-4A1A-BDE0-10CA5B5A10C8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172E-59CB-42BE-BE96-65AF775C5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2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72"/>
            </a:lvl1pPr>
            <a:lvl2pPr>
              <a:defRPr sz="2461"/>
            </a:lvl2pPr>
            <a:lvl3pPr>
              <a:defRPr sz="205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72"/>
            </a:lvl1pPr>
            <a:lvl2pPr>
              <a:defRPr sz="2461"/>
            </a:lvl2pPr>
            <a:lvl3pPr>
              <a:defRPr sz="205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7FC0-EB8E-4A1A-BDE0-10CA5B5A10C8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172E-59CB-42BE-BE96-65AF775C5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56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61" b="1"/>
            </a:lvl1pPr>
            <a:lvl2pPr marL="468904" indent="0">
              <a:buNone/>
              <a:defRPr sz="2051" b="1"/>
            </a:lvl2pPr>
            <a:lvl3pPr marL="937809" indent="0">
              <a:buNone/>
              <a:defRPr sz="1846" b="1"/>
            </a:lvl3pPr>
            <a:lvl4pPr marL="1406713" indent="0">
              <a:buNone/>
              <a:defRPr sz="1641" b="1"/>
            </a:lvl4pPr>
            <a:lvl5pPr marL="1875617" indent="0">
              <a:buNone/>
              <a:defRPr sz="1641" b="1"/>
            </a:lvl5pPr>
            <a:lvl6pPr marL="2344522" indent="0">
              <a:buNone/>
              <a:defRPr sz="1641" b="1"/>
            </a:lvl6pPr>
            <a:lvl7pPr marL="2813426" indent="0">
              <a:buNone/>
              <a:defRPr sz="1641" b="1"/>
            </a:lvl7pPr>
            <a:lvl8pPr marL="3282330" indent="0">
              <a:buNone/>
              <a:defRPr sz="1641" b="1"/>
            </a:lvl8pPr>
            <a:lvl9pPr marL="3751235" indent="0">
              <a:buNone/>
              <a:defRPr sz="16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61"/>
            </a:lvl1pPr>
            <a:lvl2pPr>
              <a:defRPr sz="2051"/>
            </a:lvl2pPr>
            <a:lvl3pPr>
              <a:defRPr sz="1846"/>
            </a:lvl3pPr>
            <a:lvl4pPr>
              <a:defRPr sz="1641"/>
            </a:lvl4pPr>
            <a:lvl5pPr>
              <a:defRPr sz="1641"/>
            </a:lvl5pPr>
            <a:lvl6pPr>
              <a:defRPr sz="1641"/>
            </a:lvl6pPr>
            <a:lvl7pPr>
              <a:defRPr sz="1641"/>
            </a:lvl7pPr>
            <a:lvl8pPr>
              <a:defRPr sz="1641"/>
            </a:lvl8pPr>
            <a:lvl9pPr>
              <a:defRPr sz="16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61" b="1"/>
            </a:lvl1pPr>
            <a:lvl2pPr marL="468904" indent="0">
              <a:buNone/>
              <a:defRPr sz="2051" b="1"/>
            </a:lvl2pPr>
            <a:lvl3pPr marL="937809" indent="0">
              <a:buNone/>
              <a:defRPr sz="1846" b="1"/>
            </a:lvl3pPr>
            <a:lvl4pPr marL="1406713" indent="0">
              <a:buNone/>
              <a:defRPr sz="1641" b="1"/>
            </a:lvl4pPr>
            <a:lvl5pPr marL="1875617" indent="0">
              <a:buNone/>
              <a:defRPr sz="1641" b="1"/>
            </a:lvl5pPr>
            <a:lvl6pPr marL="2344522" indent="0">
              <a:buNone/>
              <a:defRPr sz="1641" b="1"/>
            </a:lvl6pPr>
            <a:lvl7pPr marL="2813426" indent="0">
              <a:buNone/>
              <a:defRPr sz="1641" b="1"/>
            </a:lvl7pPr>
            <a:lvl8pPr marL="3282330" indent="0">
              <a:buNone/>
              <a:defRPr sz="1641" b="1"/>
            </a:lvl8pPr>
            <a:lvl9pPr marL="3751235" indent="0">
              <a:buNone/>
              <a:defRPr sz="16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61"/>
            </a:lvl1pPr>
            <a:lvl2pPr>
              <a:defRPr sz="2051"/>
            </a:lvl2pPr>
            <a:lvl3pPr>
              <a:defRPr sz="1846"/>
            </a:lvl3pPr>
            <a:lvl4pPr>
              <a:defRPr sz="1641"/>
            </a:lvl4pPr>
            <a:lvl5pPr>
              <a:defRPr sz="1641"/>
            </a:lvl5pPr>
            <a:lvl6pPr>
              <a:defRPr sz="1641"/>
            </a:lvl6pPr>
            <a:lvl7pPr>
              <a:defRPr sz="1641"/>
            </a:lvl7pPr>
            <a:lvl8pPr>
              <a:defRPr sz="1641"/>
            </a:lvl8pPr>
            <a:lvl9pPr>
              <a:defRPr sz="16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7FC0-EB8E-4A1A-BDE0-10CA5B5A10C8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172E-59CB-42BE-BE96-65AF775C5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1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7FC0-EB8E-4A1A-BDE0-10CA5B5A10C8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172E-59CB-42BE-BE96-65AF775C5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7FC0-EB8E-4A1A-BDE0-10CA5B5A10C8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172E-59CB-42BE-BE96-65AF775C5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5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82"/>
            </a:lvl1pPr>
            <a:lvl2pPr>
              <a:defRPr sz="2872"/>
            </a:lvl2pPr>
            <a:lvl3pPr>
              <a:defRPr sz="2461"/>
            </a:lvl3pPr>
            <a:lvl4pPr>
              <a:defRPr sz="2051"/>
            </a:lvl4pPr>
            <a:lvl5pPr>
              <a:defRPr sz="2051"/>
            </a:lvl5pPr>
            <a:lvl6pPr>
              <a:defRPr sz="2051"/>
            </a:lvl6pPr>
            <a:lvl7pPr>
              <a:defRPr sz="2051"/>
            </a:lvl7pPr>
            <a:lvl8pPr>
              <a:defRPr sz="2051"/>
            </a:lvl8pPr>
            <a:lvl9pPr>
              <a:defRPr sz="20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36"/>
            </a:lvl1pPr>
            <a:lvl2pPr marL="468904" indent="0">
              <a:buNone/>
              <a:defRPr sz="1231"/>
            </a:lvl2pPr>
            <a:lvl3pPr marL="937809" indent="0">
              <a:buNone/>
              <a:defRPr sz="1026"/>
            </a:lvl3pPr>
            <a:lvl4pPr marL="1406713" indent="0">
              <a:buNone/>
              <a:defRPr sz="923"/>
            </a:lvl4pPr>
            <a:lvl5pPr marL="1875617" indent="0">
              <a:buNone/>
              <a:defRPr sz="923"/>
            </a:lvl5pPr>
            <a:lvl6pPr marL="2344522" indent="0">
              <a:buNone/>
              <a:defRPr sz="923"/>
            </a:lvl6pPr>
            <a:lvl7pPr marL="2813426" indent="0">
              <a:buNone/>
              <a:defRPr sz="923"/>
            </a:lvl7pPr>
            <a:lvl8pPr marL="3282330" indent="0">
              <a:buNone/>
              <a:defRPr sz="923"/>
            </a:lvl8pPr>
            <a:lvl9pPr marL="3751235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7FC0-EB8E-4A1A-BDE0-10CA5B5A10C8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172E-59CB-42BE-BE96-65AF775C5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82"/>
            </a:lvl1pPr>
            <a:lvl2pPr marL="468904" indent="0">
              <a:buNone/>
              <a:defRPr sz="2872"/>
            </a:lvl2pPr>
            <a:lvl3pPr marL="937809" indent="0">
              <a:buNone/>
              <a:defRPr sz="2461"/>
            </a:lvl3pPr>
            <a:lvl4pPr marL="1406713" indent="0">
              <a:buNone/>
              <a:defRPr sz="2051"/>
            </a:lvl4pPr>
            <a:lvl5pPr marL="1875617" indent="0">
              <a:buNone/>
              <a:defRPr sz="2051"/>
            </a:lvl5pPr>
            <a:lvl6pPr marL="2344522" indent="0">
              <a:buNone/>
              <a:defRPr sz="2051"/>
            </a:lvl6pPr>
            <a:lvl7pPr marL="2813426" indent="0">
              <a:buNone/>
              <a:defRPr sz="2051"/>
            </a:lvl7pPr>
            <a:lvl8pPr marL="3282330" indent="0">
              <a:buNone/>
              <a:defRPr sz="2051"/>
            </a:lvl8pPr>
            <a:lvl9pPr marL="3751235" indent="0">
              <a:buNone/>
              <a:defRPr sz="205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36"/>
            </a:lvl1pPr>
            <a:lvl2pPr marL="468904" indent="0">
              <a:buNone/>
              <a:defRPr sz="1231"/>
            </a:lvl2pPr>
            <a:lvl3pPr marL="937809" indent="0">
              <a:buNone/>
              <a:defRPr sz="1026"/>
            </a:lvl3pPr>
            <a:lvl4pPr marL="1406713" indent="0">
              <a:buNone/>
              <a:defRPr sz="923"/>
            </a:lvl4pPr>
            <a:lvl5pPr marL="1875617" indent="0">
              <a:buNone/>
              <a:defRPr sz="923"/>
            </a:lvl5pPr>
            <a:lvl6pPr marL="2344522" indent="0">
              <a:buNone/>
              <a:defRPr sz="923"/>
            </a:lvl6pPr>
            <a:lvl7pPr marL="2813426" indent="0">
              <a:buNone/>
              <a:defRPr sz="923"/>
            </a:lvl7pPr>
            <a:lvl8pPr marL="3282330" indent="0">
              <a:buNone/>
              <a:defRPr sz="923"/>
            </a:lvl8pPr>
            <a:lvl9pPr marL="3751235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7FC0-EB8E-4A1A-BDE0-10CA5B5A10C8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172E-59CB-42BE-BE96-65AF775C5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88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F7FC0-EB8E-4A1A-BDE0-10CA5B5A10C8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C172E-59CB-42BE-BE96-65AF775C5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6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37809" rtl="0" eaLnBrk="1" latinLnBrk="0" hangingPunct="1">
        <a:spcBef>
          <a:spcPct val="0"/>
        </a:spcBef>
        <a:buNone/>
        <a:defRPr sz="45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1678" indent="-351678" algn="l" defTabSz="937809" rtl="0" eaLnBrk="1" latinLnBrk="0" hangingPunct="1">
        <a:spcBef>
          <a:spcPct val="20000"/>
        </a:spcBef>
        <a:buFont typeface="Arial" pitchFamily="34" charset="0"/>
        <a:buChar char="•"/>
        <a:defRPr sz="3282" kern="1200">
          <a:solidFill>
            <a:schemeClr val="tx1"/>
          </a:solidFill>
          <a:latin typeface="+mn-lt"/>
          <a:ea typeface="+mn-ea"/>
          <a:cs typeface="+mn-cs"/>
        </a:defRPr>
      </a:lvl1pPr>
      <a:lvl2pPr marL="761970" indent="-293065" algn="l" defTabSz="937809" rtl="0" eaLnBrk="1" latinLnBrk="0" hangingPunct="1">
        <a:spcBef>
          <a:spcPct val="20000"/>
        </a:spcBef>
        <a:buFont typeface="Arial" pitchFamily="34" charset="0"/>
        <a:buChar char="–"/>
        <a:defRPr sz="2872" kern="1200">
          <a:solidFill>
            <a:schemeClr val="tx1"/>
          </a:solidFill>
          <a:latin typeface="+mn-lt"/>
          <a:ea typeface="+mn-ea"/>
          <a:cs typeface="+mn-cs"/>
        </a:defRPr>
      </a:lvl2pPr>
      <a:lvl3pPr marL="1172261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461" kern="1200">
          <a:solidFill>
            <a:schemeClr val="tx1"/>
          </a:solidFill>
          <a:latin typeface="+mn-lt"/>
          <a:ea typeface="+mn-ea"/>
          <a:cs typeface="+mn-cs"/>
        </a:defRPr>
      </a:lvl3pPr>
      <a:lvl4pPr marL="1641165" indent="-234452" algn="l" defTabSz="937809" rtl="0" eaLnBrk="1" latinLnBrk="0" hangingPunct="1">
        <a:spcBef>
          <a:spcPct val="20000"/>
        </a:spcBef>
        <a:buFont typeface="Arial" pitchFamily="34" charset="0"/>
        <a:buChar char="–"/>
        <a:defRPr sz="2051" kern="1200">
          <a:solidFill>
            <a:schemeClr val="tx1"/>
          </a:solidFill>
          <a:latin typeface="+mn-lt"/>
          <a:ea typeface="+mn-ea"/>
          <a:cs typeface="+mn-cs"/>
        </a:defRPr>
      </a:lvl4pPr>
      <a:lvl5pPr marL="2110069" indent="-234452" algn="l" defTabSz="937809" rtl="0" eaLnBrk="1" latinLnBrk="0" hangingPunct="1">
        <a:spcBef>
          <a:spcPct val="20000"/>
        </a:spcBef>
        <a:buFont typeface="Arial" pitchFamily="34" charset="0"/>
        <a:buChar char="»"/>
        <a:defRPr sz="2051" kern="1200">
          <a:solidFill>
            <a:schemeClr val="tx1"/>
          </a:solidFill>
          <a:latin typeface="+mn-lt"/>
          <a:ea typeface="+mn-ea"/>
          <a:cs typeface="+mn-cs"/>
        </a:defRPr>
      </a:lvl5pPr>
      <a:lvl6pPr marL="2578974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6pPr>
      <a:lvl7pPr marL="3047878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7pPr>
      <a:lvl8pPr marL="3516782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8pPr>
      <a:lvl9pPr marL="3985687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1pPr>
      <a:lvl2pPr marL="468904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2pPr>
      <a:lvl3pPr marL="937809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06713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75617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44522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813426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282330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751235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F7FC0-EB8E-4A1A-BDE0-10CA5B5A10C8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C172E-59CB-42BE-BE96-65AF775C5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8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641231" y="2304080"/>
            <a:ext cx="9144000" cy="179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52" tIns="46890" rIns="93752" bIns="4689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28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92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 Việt 1</a:t>
            </a:r>
            <a:endParaRPr kumimoji="0" lang="en-US" sz="369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28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92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Chủ</a:t>
            </a:r>
            <a:r>
              <a:rPr kumimoji="0" lang="en-US" sz="369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92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đề</a:t>
            </a:r>
            <a:r>
              <a:rPr kumimoji="0" lang="en-US" sz="369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5: </a:t>
            </a:r>
            <a:r>
              <a:rPr kumimoji="0" lang="en-US" sz="369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Ở </a:t>
            </a:r>
            <a:r>
              <a:rPr kumimoji="0" lang="en-US" sz="3692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nhà</a:t>
            </a:r>
            <a:endParaRPr kumimoji="0" lang="en-US" sz="3692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17936DF-BDE8-4E17-86CA-772E5D6A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6850"/>
            <a:ext cx="12192000" cy="123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52" tIns="46890" rIns="93752" bIns="4689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2813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92" b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ỦY BAN NHÂN DÂN QUẬN 12</a:t>
            </a:r>
          </a:p>
          <a:p>
            <a:pPr marL="0" marR="0" lvl="0" indent="0" algn="ctr" defTabSz="912813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92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</a:t>
            </a:r>
            <a:r>
              <a:rPr lang="en-US" sz="3692" b="1">
                <a:solidFill>
                  <a:schemeClr val="accent3">
                    <a:lumMod val="75000"/>
                  </a:schemeClr>
                </a:solidFill>
                <a:latin typeface="+mn-lt"/>
              </a:rPr>
              <a:t>ÒNG GIÁO DỤC VÀ ĐÀO TẠO</a:t>
            </a:r>
            <a:endParaRPr kumimoji="0" lang="en-US" sz="3692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89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544539" y="5679180"/>
            <a:ext cx="2043398" cy="106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15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</a:t>
            </a:r>
            <a:r>
              <a:rPr kumimoji="0" lang="en-US" altLang="en-US" sz="615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aø</a:t>
            </a:r>
            <a:endParaRPr kumimoji="0" lang="en-US" altLang="en-US" sz="615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45839" y="1628"/>
            <a:ext cx="828757" cy="106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15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t</a:t>
            </a:r>
            <a:endParaRPr kumimoji="0" lang="en-US" altLang="en-US" sz="6154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50558" y="-113975"/>
            <a:ext cx="2062936" cy="106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15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</a:t>
            </a:r>
            <a:r>
              <a:rPr kumimoji="0" lang="en-US" altLang="en-US" sz="615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</a:t>
            </a:r>
            <a:endParaRPr kumimoji="0" lang="en-US" altLang="en-US" sz="615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555122" y="-153052"/>
            <a:ext cx="1268372" cy="106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15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</a:t>
            </a:r>
            <a:endParaRPr kumimoji="0" lang="en-US" altLang="en-US" sz="615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58468" y="5905500"/>
            <a:ext cx="2188308" cy="106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15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  <a:r>
              <a:rPr kumimoji="0" lang="en-US" altLang="en-US" sz="6154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</a:t>
            </a:r>
            <a:r>
              <a:rPr kumimoji="0" lang="en-US" altLang="en-US" sz="6154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uû</a:t>
            </a:r>
            <a:endParaRPr kumimoji="0" lang="en-US" altLang="en-US" sz="6154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9" t="4752" r="30936" b="5475"/>
          <a:stretch>
            <a:fillRect/>
          </a:stretch>
        </p:blipFill>
        <p:spPr bwMode="auto">
          <a:xfrm>
            <a:off x="1661583" y="3331308"/>
            <a:ext cx="1411654" cy="265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r="24203"/>
          <a:stretch>
            <a:fillRect/>
          </a:stretch>
        </p:blipFill>
        <p:spPr bwMode="auto">
          <a:xfrm>
            <a:off x="4620032" y="3326422"/>
            <a:ext cx="2893320" cy="266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282711" y="5877821"/>
            <a:ext cx="2014090" cy="106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15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altLang="en-US" sz="615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</a:t>
            </a:r>
            <a:r>
              <a:rPr kumimoji="0" lang="en-US" altLang="en-US" sz="615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oû</a:t>
            </a:r>
            <a:endParaRPr kumimoji="0" lang="en-US" altLang="en-US" sz="615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5470" r="6062"/>
          <a:stretch>
            <a:fillRect/>
          </a:stretch>
        </p:blipFill>
        <p:spPr bwMode="auto">
          <a:xfrm>
            <a:off x="8732878" y="3455051"/>
            <a:ext cx="2891692" cy="228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5"/>
          <p:cNvSpPr txBox="1">
            <a:spLocks noChangeArrowheads="1"/>
          </p:cNvSpPr>
          <p:nvPr/>
        </p:nvSpPr>
        <p:spPr bwMode="auto">
          <a:xfrm>
            <a:off x="1119391" y="928077"/>
            <a:ext cx="1211385" cy="1066038"/>
          </a:xfrm>
          <a:prstGeom prst="rect">
            <a:avLst/>
          </a:prstGeom>
          <a:solidFill>
            <a:srgbClr val="DF8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15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itchFamily="34" charset="0"/>
              </a:rPr>
              <a:t>t</a:t>
            </a:r>
          </a:p>
        </p:txBody>
      </p:sp>
      <p:sp>
        <p:nvSpPr>
          <p:cNvPr id="12" name="Text Box 75"/>
          <p:cNvSpPr txBox="1">
            <a:spLocks noChangeArrowheads="1"/>
          </p:cNvSpPr>
          <p:nvPr/>
        </p:nvSpPr>
        <p:spPr bwMode="auto">
          <a:xfrm>
            <a:off x="2343801" y="928077"/>
            <a:ext cx="1211385" cy="1066038"/>
          </a:xfrm>
          <a:prstGeom prst="rect">
            <a:avLst/>
          </a:prstGeom>
          <a:solidFill>
            <a:srgbClr val="DF8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15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itchFamily="34" charset="0"/>
              </a:rPr>
              <a:t>u</a:t>
            </a:r>
          </a:p>
        </p:txBody>
      </p:sp>
      <p:sp>
        <p:nvSpPr>
          <p:cNvPr id="13" name="Text Box 75"/>
          <p:cNvSpPr txBox="1">
            <a:spLocks noChangeArrowheads="1"/>
          </p:cNvSpPr>
          <p:nvPr/>
        </p:nvSpPr>
        <p:spPr bwMode="auto">
          <a:xfrm>
            <a:off x="1119391" y="2040141"/>
            <a:ext cx="2455333" cy="1066038"/>
          </a:xfrm>
          <a:prstGeom prst="rect">
            <a:avLst/>
          </a:prstGeom>
          <a:solidFill>
            <a:srgbClr val="DF8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154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itchFamily="34" charset="0"/>
              </a:rPr>
              <a:t>t</a:t>
            </a:r>
            <a:r>
              <a:rPr kumimoji="0" lang="en-US" altLang="vi-VN" sz="615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itchFamily="34" charset="0"/>
              </a:rPr>
              <a:t>uû</a:t>
            </a:r>
          </a:p>
        </p:txBody>
      </p:sp>
      <p:sp>
        <p:nvSpPr>
          <p:cNvPr id="14" name="Text Box 75"/>
          <p:cNvSpPr txBox="1">
            <a:spLocks noChangeArrowheads="1"/>
          </p:cNvSpPr>
          <p:nvPr/>
        </p:nvSpPr>
        <p:spPr bwMode="auto">
          <a:xfrm>
            <a:off x="4745403" y="928077"/>
            <a:ext cx="1211385" cy="1066038"/>
          </a:xfrm>
          <a:prstGeom prst="rect">
            <a:avLst/>
          </a:prstGeom>
          <a:solidFill>
            <a:srgbClr val="DF8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15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itchFamily="34" charset="0"/>
              </a:rPr>
              <a:t>th</a:t>
            </a:r>
            <a:endParaRPr kumimoji="0" lang="en-US" altLang="vi-VN" sz="615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Arial" pitchFamily="34" charset="0"/>
            </a:endParaRPr>
          </a:p>
        </p:txBody>
      </p:sp>
      <p:sp>
        <p:nvSpPr>
          <p:cNvPr id="15" name="Text Box 75"/>
          <p:cNvSpPr txBox="1">
            <a:spLocks noChangeArrowheads="1"/>
          </p:cNvSpPr>
          <p:nvPr/>
        </p:nvSpPr>
        <p:spPr bwMode="auto">
          <a:xfrm>
            <a:off x="6008890" y="918308"/>
            <a:ext cx="1211385" cy="1066038"/>
          </a:xfrm>
          <a:prstGeom prst="rect">
            <a:avLst/>
          </a:prstGeom>
          <a:solidFill>
            <a:srgbClr val="DF8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15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itchFamily="34" charset="0"/>
              </a:rPr>
              <a:t>o</a:t>
            </a:r>
          </a:p>
        </p:txBody>
      </p:sp>
      <p:sp>
        <p:nvSpPr>
          <p:cNvPr id="16" name="Text Box 75"/>
          <p:cNvSpPr txBox="1">
            <a:spLocks noChangeArrowheads="1"/>
          </p:cNvSpPr>
          <p:nvPr/>
        </p:nvSpPr>
        <p:spPr bwMode="auto">
          <a:xfrm>
            <a:off x="4747032" y="2010833"/>
            <a:ext cx="2455333" cy="1066038"/>
          </a:xfrm>
          <a:prstGeom prst="rect">
            <a:avLst/>
          </a:prstGeom>
          <a:solidFill>
            <a:srgbClr val="DF8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15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itchFamily="34" charset="0"/>
              </a:rPr>
              <a:t>th</a:t>
            </a:r>
            <a:r>
              <a:rPr kumimoji="0" lang="en-US" altLang="vi-VN" sz="615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itchFamily="34" charset="0"/>
              </a:rPr>
              <a:t>oû</a:t>
            </a:r>
            <a:endParaRPr kumimoji="0" lang="en-US" altLang="vi-VN" sz="615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Arial" pitchFamily="34" charset="0"/>
            </a:endParaRPr>
          </a:p>
        </p:txBody>
      </p:sp>
      <p:sp>
        <p:nvSpPr>
          <p:cNvPr id="17" name="Text Box 75"/>
          <p:cNvSpPr txBox="1">
            <a:spLocks noChangeArrowheads="1"/>
          </p:cNvSpPr>
          <p:nvPr/>
        </p:nvSpPr>
        <p:spPr bwMode="auto">
          <a:xfrm>
            <a:off x="8908724" y="875975"/>
            <a:ext cx="1211385" cy="1066038"/>
          </a:xfrm>
          <a:prstGeom prst="rect">
            <a:avLst/>
          </a:prstGeom>
          <a:solidFill>
            <a:srgbClr val="DF8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15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itchFamily="34" charset="0"/>
              </a:rPr>
              <a:t>nh</a:t>
            </a:r>
            <a:endParaRPr kumimoji="0" lang="en-US" altLang="vi-VN" sz="615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Arial" pitchFamily="34" charset="0"/>
            </a:endParaRPr>
          </a:p>
        </p:txBody>
      </p:sp>
      <p:sp>
        <p:nvSpPr>
          <p:cNvPr id="18" name="Text Box 75"/>
          <p:cNvSpPr txBox="1">
            <a:spLocks noChangeArrowheads="1"/>
          </p:cNvSpPr>
          <p:nvPr/>
        </p:nvSpPr>
        <p:spPr bwMode="auto">
          <a:xfrm>
            <a:off x="10183608" y="874346"/>
            <a:ext cx="1211385" cy="1066038"/>
          </a:xfrm>
          <a:prstGeom prst="rect">
            <a:avLst/>
          </a:prstGeom>
          <a:solidFill>
            <a:srgbClr val="DF8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15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itchFamily="34" charset="0"/>
              </a:rPr>
              <a:t>a</a:t>
            </a:r>
          </a:p>
        </p:txBody>
      </p:sp>
      <p:sp>
        <p:nvSpPr>
          <p:cNvPr id="19" name="Text Box 75"/>
          <p:cNvSpPr txBox="1">
            <a:spLocks noChangeArrowheads="1"/>
          </p:cNvSpPr>
          <p:nvPr/>
        </p:nvSpPr>
        <p:spPr bwMode="auto">
          <a:xfrm>
            <a:off x="8908724" y="1976642"/>
            <a:ext cx="2455333" cy="1066038"/>
          </a:xfrm>
          <a:prstGeom prst="rect">
            <a:avLst/>
          </a:prstGeom>
          <a:solidFill>
            <a:srgbClr val="DF8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15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itchFamily="34" charset="0"/>
              </a:rPr>
              <a:t>nh</a:t>
            </a:r>
            <a:r>
              <a:rPr kumimoji="0" lang="en-US" altLang="vi-VN" sz="615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itchFamily="34" charset="0"/>
              </a:rPr>
              <a:t>aø</a:t>
            </a:r>
            <a:endParaRPr kumimoji="0" lang="en-US" altLang="vi-VN" sz="615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Arial" pitchFamily="34" charset="0"/>
            </a:endParaRPr>
          </a:p>
        </p:txBody>
      </p:sp>
      <p:pic>
        <p:nvPicPr>
          <p:cNvPr id="20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9" t="29057" r="19710" b="52000"/>
          <a:stretch>
            <a:fillRect/>
          </a:stretch>
        </p:blipFill>
        <p:spPr bwMode="auto">
          <a:xfrm>
            <a:off x="38263" y="4884"/>
            <a:ext cx="1004602" cy="115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683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13410" y="949244"/>
            <a:ext cx="8232205" cy="87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76" tIns="46734" rIns="93476" bIns="46734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345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92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Luyeän vieát</a:t>
            </a:r>
            <a:endParaRPr kumimoji="0" lang="en-US" sz="492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85347" r="87914" b="8194"/>
          <a:stretch>
            <a:fillRect/>
          </a:stretch>
        </p:blipFill>
        <p:spPr bwMode="auto">
          <a:xfrm>
            <a:off x="584526" y="955757"/>
            <a:ext cx="1621692" cy="150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0911"/>
            <a:ext cx="12035692" cy="168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564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8462"/>
          <a:stretch/>
        </p:blipFill>
        <p:spPr>
          <a:xfrm>
            <a:off x="390769" y="146539"/>
            <a:ext cx="5236308" cy="6564923"/>
          </a:xfrm>
          <a:prstGeom prst="rect">
            <a:avLst/>
          </a:prstGeom>
        </p:spPr>
      </p:pic>
      <p:pic>
        <p:nvPicPr>
          <p:cNvPr id="3" name="Hành trang số (6)">
            <a:hlinkClick r:id="" action="ppaction://media"/>
            <a:extLst>
              <a:ext uri="{FF2B5EF4-FFF2-40B4-BE49-F238E27FC236}">
                <a16:creationId xmlns:a16="http://schemas.microsoft.com/office/drawing/2014/main" id="{8B65B49E-50C4-457A-81DB-C256BF800B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0769" y="-244231"/>
            <a:ext cx="7033846" cy="75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016" objId="2"/>
        <p14:triggerEvt type="onClick" time="16016" objId="2"/>
        <p14:stopEvt time="32544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635418581536840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1538" y="-244231"/>
            <a:ext cx="6721231" cy="6903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DB3796-665E-485E-8AB8-1315CF16C3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21496" r="10897" b="20356"/>
          <a:stretch/>
        </p:blipFill>
        <p:spPr>
          <a:xfrm>
            <a:off x="78154" y="-218045"/>
            <a:ext cx="5627077" cy="646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2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410" objId="4"/>
        <p14:triggerEvt type="onClick" time="15410" objId="4"/>
        <p14:stopEvt time="56470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tập viết chữ nh cỡ nhỡ chuẩ, đẹp. Cô Nga">
            <a:hlinkClick r:id="" action="ppaction://media"/>
            <a:extLst>
              <a:ext uri="{FF2B5EF4-FFF2-40B4-BE49-F238E27FC236}">
                <a16:creationId xmlns:a16="http://schemas.microsoft.com/office/drawing/2014/main" id="{053BC80F-A39E-47BE-AFC5-2071424885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12615" y="-68685"/>
            <a:ext cx="11644923" cy="7033846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741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553" objId="2"/>
        <p14:triggerEvt type="onClick" time="17554" objId="2"/>
        <p14:stopEvt time="40787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FC4CE-5C81-47EB-8972-AB156031F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77" y="208721"/>
            <a:ext cx="5335009" cy="64405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F56E1F-6755-45BF-92BC-77B085F69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8722"/>
            <a:ext cx="5833403" cy="644055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165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BFC9AA-20F9-44E1-9F28-D3F5A94E3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84" y="98474"/>
            <a:ext cx="5486399" cy="67595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1EABCA-629E-47CF-9630-4E4C71752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98474"/>
            <a:ext cx="5748997" cy="665401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51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1272" y="3194539"/>
            <a:ext cx="10336982" cy="1260170"/>
          </a:xfrm>
          <a:prstGeom prst="rect">
            <a:avLst/>
          </a:prstGeom>
          <a:noFill/>
        </p:spPr>
        <p:txBody>
          <a:bodyPr wrap="square" lIns="93752" tIns="46890" rIns="93752" bIns="46890">
            <a:spAutoFit/>
          </a:bodyPr>
          <a:lstStyle/>
          <a:p>
            <a:pPr marL="0" marR="0" lvl="0" indent="0" algn="ctr" defTabSz="7030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TIEÁT 2</a:t>
            </a:r>
          </a:p>
        </p:txBody>
      </p:sp>
    </p:spTree>
    <p:extLst>
      <p:ext uri="{BB962C8B-B14F-4D97-AF65-F5344CB8AC3E}">
        <p14:creationId xmlns:p14="http://schemas.microsoft.com/office/powerpoint/2010/main" val="337135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7385" y="5382859"/>
            <a:ext cx="3126154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8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</a:t>
            </a:r>
            <a:r>
              <a:rPr kumimoji="0" lang="en-US" sz="73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</a:t>
            </a:r>
            <a:r>
              <a:rPr kumimoji="0" lang="en-US" sz="738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</a:t>
            </a:r>
            <a:endParaRPr kumimoji="0" lang="en-US" sz="738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4769" y="5382859"/>
            <a:ext cx="1406769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32588" y="5402201"/>
            <a:ext cx="1406769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1704AC-628E-4CB7-8C00-FE3CAA885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23" y="302846"/>
            <a:ext cx="7033846" cy="46110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51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3237" y="5148397"/>
            <a:ext cx="4532923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8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</a:t>
            </a:r>
            <a:r>
              <a:rPr kumimoji="0" lang="en-US" sz="73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7084" y="5158593"/>
            <a:ext cx="1563076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8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</a:t>
            </a:r>
            <a:endParaRPr kumimoji="0" lang="en-US" sz="738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EF33D87-4990-48E4-AB4A-0E49FB8B2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49" y="1162539"/>
            <a:ext cx="10040975" cy="2966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963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1995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380" y="323822"/>
            <a:ext cx="4695518" cy="39092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1996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4" y="-114025"/>
            <a:ext cx="7333476" cy="6259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1997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54" y="5598573"/>
            <a:ext cx="12293022" cy="1256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900916" y="3604973"/>
            <a:ext cx="6076059" cy="1505163"/>
          </a:xfrm>
          <a:prstGeom prst="rect">
            <a:avLst/>
          </a:prstGeom>
          <a:noFill/>
        </p:spPr>
        <p:txBody>
          <a:bodyPr wrap="none" lIns="132424" tIns="66211" rIns="132424" bIns="6621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89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Khôûi</a:t>
            </a:r>
            <a:r>
              <a:rPr kumimoji="0" lang="en-US" sz="8689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689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ñoäng</a:t>
            </a:r>
            <a:endParaRPr kumimoji="0" lang="en-US" sz="8689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177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32923" y="5148397"/>
            <a:ext cx="4532923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 </a:t>
            </a:r>
            <a:r>
              <a:rPr kumimoji="0" lang="en-US" sz="738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ñoû</a:t>
            </a:r>
            <a:r>
              <a:rPr kumimoji="0" lang="en-US" sz="73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6611" y="5148385"/>
            <a:ext cx="1563076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8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</a:t>
            </a:r>
            <a:endParaRPr kumimoji="0" lang="en-US" sz="738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2DCC36DA-32D5-43E4-9701-51B5654D1C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 t="11828" r="10080" b="11175"/>
          <a:stretch/>
        </p:blipFill>
        <p:spPr>
          <a:xfrm>
            <a:off x="2451189" y="395210"/>
            <a:ext cx="6799385" cy="50018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34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64303" y="2065735"/>
            <a:ext cx="3047611" cy="96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</a:t>
            </a: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</a:t>
            </a:r>
            <a:r>
              <a:rPr kumimoji="0" lang="en-US" sz="55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</a:t>
            </a: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</a:t>
            </a:r>
            <a:endParaRPr kumimoji="0" lang="en-US" sz="55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06877" y="5695462"/>
            <a:ext cx="3126154" cy="96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</a:t>
            </a: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</a:t>
            </a:r>
            <a:r>
              <a:rPr kumimoji="0" lang="en-US" sz="55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ñoû</a:t>
            </a:r>
            <a:endParaRPr kumimoji="0" lang="en-US" sz="55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8149" y="5858874"/>
            <a:ext cx="3126154" cy="96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</a:t>
            </a:r>
            <a:r>
              <a:rPr kumimoji="0" lang="en-US" sz="55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</a:t>
            </a: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</a:t>
            </a:r>
            <a:endParaRPr kumimoji="0" lang="en-US" sz="55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8EF33D87-4990-48E4-AB4A-0E49FB8B2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5" y="3012740"/>
            <a:ext cx="5675492" cy="24173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1704AC-628E-4CB7-8C00-FE3CAA885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307" y="146538"/>
            <a:ext cx="3586569" cy="2110154"/>
          </a:xfrm>
          <a:prstGeom prst="rect">
            <a:avLst/>
          </a:prstGeom>
        </p:spPr>
      </p:pic>
      <p:pic>
        <p:nvPicPr>
          <p:cNvPr id="9" name="Chỗ dành sẵn cho Nội dung 4">
            <a:extLst>
              <a:ext uri="{FF2B5EF4-FFF2-40B4-BE49-F238E27FC236}">
                <a16:creationId xmlns:a16="http://schemas.microsoft.com/office/drawing/2014/main" id="{2DCC36DA-32D5-43E4-9701-51B5654D1C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 t="11828" r="10080" b="11175"/>
          <a:stretch/>
        </p:blipFill>
        <p:spPr>
          <a:xfrm>
            <a:off x="7268308" y="2745035"/>
            <a:ext cx="4303254" cy="29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40920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3919" x="3367088" y="6108700"/>
          <p14:tracePt t="4509" x="2514600" y="6470650"/>
          <p14:tracePt t="4519" x="2752725" y="5945188"/>
          <p14:tracePt t="4531" x="3103563" y="5305425"/>
          <p14:tracePt t="4542" x="3490913" y="4630738"/>
          <p14:tracePt t="4550" x="3903663" y="3967163"/>
          <p14:tracePt t="4560" x="4267200" y="3479800"/>
          <p14:tracePt t="4571" x="4541838" y="3078163"/>
          <p14:tracePt t="4583" x="4767263" y="2852738"/>
          <p14:tracePt t="4592" x="4918075" y="2665413"/>
          <p14:tracePt t="4601" x="5030788" y="2552700"/>
          <p14:tracePt t="4612" x="5092700" y="2503488"/>
          <p14:tracePt t="4626" x="5143500" y="2465388"/>
          <p14:tracePt t="4633" x="5218113" y="2452688"/>
          <p14:tracePt t="4896" x="5205413" y="2490788"/>
          <p14:tracePt t="4906" x="5180013" y="2540000"/>
          <p14:tracePt t="4920" x="5143500" y="2590800"/>
          <p14:tracePt t="4927" x="5118100" y="2665413"/>
          <p14:tracePt t="4942" x="5118100" y="2703513"/>
          <p14:tracePt t="4948" x="5118100" y="2728913"/>
          <p14:tracePt t="4961" x="5118100" y="2752725"/>
          <p14:tracePt t="4978" x="5118100" y="2765425"/>
          <p14:tracePt t="4992" x="5118100" y="2778125"/>
          <p14:tracePt t="5039" x="5118100" y="2790825"/>
          <p14:tracePt t="5080" x="5130800" y="2790825"/>
          <p14:tracePt t="5794" x="5143500" y="2790825"/>
          <p14:tracePt t="5856" x="5154613" y="2790825"/>
          <p14:tracePt t="5876" x="5167313" y="2790825"/>
          <p14:tracePt t="5886" x="5180013" y="2790825"/>
          <p14:tracePt t="5897" x="5218113" y="2790825"/>
          <p14:tracePt t="5907" x="5243513" y="2790825"/>
          <p14:tracePt t="5917" x="5292725" y="2778125"/>
          <p14:tracePt t="5927" x="5343525" y="2778125"/>
          <p14:tracePt t="5941" x="5405438" y="2765425"/>
          <p14:tracePt t="5948" x="5492750" y="2765425"/>
          <p14:tracePt t="5958" x="5568950" y="2765425"/>
          <p14:tracePt t="5968" x="5668963" y="2752725"/>
          <p14:tracePt t="5977" x="5768975" y="2728913"/>
          <p14:tracePt t="5992" x="5868988" y="2728913"/>
          <p14:tracePt t="5998" x="5956300" y="2716213"/>
          <p14:tracePt t="6010" x="6056313" y="2703513"/>
          <p14:tracePt t="6021" x="6143625" y="2690813"/>
          <p14:tracePt t="6029" x="6243638" y="2678113"/>
          <p14:tracePt t="6042" x="6343650" y="2665413"/>
          <p14:tracePt t="6049" x="6443663" y="2652713"/>
          <p14:tracePt t="6060" x="6530975" y="2640013"/>
          <p14:tracePt t="6073" x="6607175" y="2640013"/>
          <p14:tracePt t="6082" x="6669088" y="2640013"/>
          <p14:tracePt t="6091" x="6743700" y="2640013"/>
          <p14:tracePt t="6100" x="6781800" y="2640013"/>
          <p14:tracePt t="6112" x="6832600" y="2640013"/>
          <p14:tracePt t="6124" x="6845300" y="2640013"/>
          <p14:tracePt t="6132" x="6856413" y="2640013"/>
          <p14:tracePt t="6141" x="6881813" y="2640013"/>
          <p14:tracePt t="6161" x="6894513" y="2640013"/>
          <p14:tracePt t="6926" x="6881813" y="2652713"/>
          <p14:tracePt t="6937" x="6819900" y="2703513"/>
          <p14:tracePt t="6948" x="6756400" y="2803525"/>
          <p14:tracePt t="6958" x="6669088" y="2916238"/>
          <p14:tracePt t="6967" x="6569075" y="3041650"/>
          <p14:tracePt t="6978" x="6494463" y="3165475"/>
          <p14:tracePt t="6991" x="6381750" y="3278188"/>
          <p14:tracePt t="6999" x="6256338" y="3454400"/>
          <p14:tracePt t="7013" x="6081713" y="3667125"/>
          <p14:tracePt t="7018" x="5918200" y="3879850"/>
          <p14:tracePt t="7029" x="5756275" y="4067175"/>
          <p14:tracePt t="7042" x="5605463" y="4217988"/>
          <p14:tracePt t="7049" x="5456238" y="4379913"/>
          <p14:tracePt t="7059" x="5330825" y="4505325"/>
          <p14:tracePt t="7069" x="5192713" y="4630738"/>
          <p14:tracePt t="7080" x="5054600" y="4743450"/>
          <p14:tracePt t="7091" x="4867275" y="4892675"/>
          <p14:tracePt t="7100" x="4679950" y="4992688"/>
          <p14:tracePt t="7110" x="4541838" y="5068888"/>
          <p14:tracePt t="7125" x="4392613" y="5130800"/>
          <p14:tracePt t="7132" x="4267200" y="5168900"/>
          <p14:tracePt t="7141" x="4129088" y="5218113"/>
          <p14:tracePt t="7151" x="3990975" y="5268913"/>
          <p14:tracePt t="7161" x="3867150" y="5305425"/>
          <p14:tracePt t="7175" x="3767138" y="5343525"/>
          <p14:tracePt t="7182" x="3665538" y="5368925"/>
          <p14:tracePt t="7192" x="3578225" y="5394325"/>
          <p14:tracePt t="7204" x="3490913" y="5418138"/>
          <p14:tracePt t="7213" x="3390900" y="5443538"/>
          <p14:tracePt t="7225" x="3278188" y="5481638"/>
          <p14:tracePt t="7233" x="3165475" y="5530850"/>
          <p14:tracePt t="7243" x="3065463" y="5568950"/>
          <p14:tracePt t="7256" x="2965450" y="5607050"/>
          <p14:tracePt t="7265" x="2852738" y="5643563"/>
          <p14:tracePt t="7275" x="2765425" y="5681663"/>
          <p14:tracePt t="7284" x="2714625" y="5707063"/>
          <p14:tracePt t="7294" x="2640013" y="5743575"/>
          <p14:tracePt t="7308" x="2578100" y="5768975"/>
          <p14:tracePt t="7315" x="2540000" y="5794375"/>
          <p14:tracePt t="7325" x="2490788" y="5794375"/>
          <p14:tracePt t="7334" x="2452688" y="5807075"/>
          <p14:tracePt t="7344" x="2414588" y="5819775"/>
          <p14:tracePt t="7358" x="2401888" y="5832475"/>
          <p14:tracePt t="7366" x="2378075" y="5843588"/>
          <p14:tracePt t="7376" x="2352675" y="5843588"/>
          <p14:tracePt t="7391" x="2327275" y="5856288"/>
          <p14:tracePt t="7397" x="2314575" y="5868988"/>
          <p14:tracePt t="7408" x="2301875" y="5881688"/>
          <p14:tracePt t="7417" x="2289175" y="5894388"/>
          <p14:tracePt t="7426" x="2278063" y="5919788"/>
          <p14:tracePt t="7440" x="2265363" y="5919788"/>
          <p14:tracePt t="7449" x="2252663" y="5932488"/>
          <p14:tracePt t="7458" x="2239963" y="5945188"/>
          <p14:tracePt t="7467" x="2214563" y="5969000"/>
          <p14:tracePt t="7478" x="2214563" y="5994400"/>
          <p14:tracePt t="7492" x="2189163" y="6032500"/>
          <p14:tracePt t="7692" x="2189163" y="6045200"/>
          <p14:tracePt t="7712" x="2189163" y="6056313"/>
          <p14:tracePt t="7726" x="2189163" y="6094413"/>
          <p14:tracePt t="7732" x="2189163" y="6132513"/>
          <p14:tracePt t="7743" x="2201863" y="6157913"/>
          <p14:tracePt t="7755" x="2227263" y="6169025"/>
          <p14:tracePt t="7764" x="2227263" y="6194425"/>
          <p14:tracePt t="7777" x="2239963" y="6219825"/>
          <p14:tracePt t="7783" x="2252663" y="6219825"/>
          <p14:tracePt t="7793" x="2265363" y="6245225"/>
          <p14:tracePt t="7805" x="2278063" y="6245225"/>
          <p14:tracePt t="7825" x="2278063" y="6257925"/>
          <p14:tracePt t="8365" x="2289175" y="6257925"/>
          <p14:tracePt t="8374" x="2314575" y="6257925"/>
          <p14:tracePt t="8389" x="2352675" y="6257925"/>
          <p14:tracePt t="8396" x="2401888" y="6245225"/>
          <p14:tracePt t="8408" x="2501900" y="6232525"/>
          <p14:tracePt t="8416" x="2578100" y="6219825"/>
          <p14:tracePt t="8426" x="2678113" y="6194425"/>
          <p14:tracePt t="8436" x="2765425" y="6181725"/>
          <p14:tracePt t="8449" x="2852738" y="6169025"/>
          <p14:tracePt t="8458" x="2916238" y="6169025"/>
          <p14:tracePt t="8466" x="3027363" y="6157913"/>
          <p14:tracePt t="8477" x="3103563" y="6157913"/>
          <p14:tracePt t="8490" x="3190875" y="6145213"/>
          <p14:tracePt t="8499" x="3228975" y="6145213"/>
          <p14:tracePt t="8510" x="3278188" y="6145213"/>
          <p14:tracePt t="8517" x="3303588" y="6145213"/>
          <p14:tracePt t="8528" x="3341688" y="6145213"/>
          <p14:tracePt t="8542" x="3365500" y="6145213"/>
          <p14:tracePt t="8548" x="3378200" y="6145213"/>
          <p14:tracePt t="8558" x="3403600" y="6145213"/>
          <p14:tracePt t="8568" x="3416300" y="6145213"/>
          <p14:tracePt t="8579" x="3429000" y="6145213"/>
          <p14:tracePt t="8599" x="3441700" y="6145213"/>
          <p14:tracePt t="8609" x="3452813" y="6145213"/>
          <p14:tracePt t="8651" x="3465513" y="6145213"/>
          <p14:tracePt t="9047" x="3478213" y="6145213"/>
          <p14:tracePt t="9057" x="3554413" y="6145213"/>
          <p14:tracePt t="9068" x="3690938" y="6145213"/>
          <p14:tracePt t="9079" x="3854450" y="6145213"/>
          <p14:tracePt t="9090" x="4079875" y="6145213"/>
          <p14:tracePt t="9099" x="4367213" y="6107113"/>
          <p14:tracePt t="9109" x="4754563" y="6081713"/>
          <p14:tracePt t="9123" x="5092700" y="6081713"/>
          <p14:tracePt t="9131" x="5467350" y="6081713"/>
          <p14:tracePt t="9142" x="5843588" y="6056313"/>
          <p14:tracePt t="9149" x="6294438" y="6056313"/>
          <p14:tracePt t="9160" x="6632575" y="6056313"/>
          <p14:tracePt t="9173" x="7007225" y="6056313"/>
          <p14:tracePt t="9181" x="7281863" y="6069013"/>
          <p14:tracePt t="9193" x="7470775" y="6081713"/>
          <p14:tracePt t="9201" x="7632700" y="6081713"/>
          <p14:tracePt t="9445" x="7658100" y="6081713"/>
          <p14:tracePt t="9456" x="7707313" y="6081713"/>
          <p14:tracePt t="9466" x="7807325" y="6081713"/>
          <p14:tracePt t="9476" x="7896225" y="6094413"/>
          <p14:tracePt t="9491" x="8032750" y="6094413"/>
          <p14:tracePt t="9499" x="8145463" y="6107113"/>
          <p14:tracePt t="9507" x="8270875" y="6107113"/>
          <p14:tracePt t="9517" x="8383588" y="6119813"/>
          <p14:tracePt t="9528" x="8483600" y="6132513"/>
          <p14:tracePt t="9539" x="8570913" y="6145213"/>
          <p14:tracePt t="9548" x="8647113" y="6157913"/>
          <p14:tracePt t="9558" x="8709025" y="6169025"/>
          <p14:tracePt t="9568" x="8758238" y="6181725"/>
          <p14:tracePt t="9578" x="8809038" y="6207125"/>
          <p14:tracePt t="9591" x="8821738" y="6207125"/>
          <p14:tracePt t="9598" x="8847138" y="6207125"/>
          <p14:tracePt t="9609" x="8847138" y="6219825"/>
          <p14:tracePt t="9619" x="8870950" y="6219825"/>
          <p14:tracePt t="9629" x="8883650" y="6219825"/>
          <p14:tracePt t="9641" x="8883650" y="6232525"/>
          <p14:tracePt t="10353" x="8896350" y="6232525"/>
          <p14:tracePt t="10363" x="8934450" y="6232525"/>
          <p14:tracePt t="10374" x="8970963" y="6232525"/>
          <p14:tracePt t="10388" x="9059863" y="6219825"/>
          <p14:tracePt t="10395" x="9134475" y="6207125"/>
          <p14:tracePt t="10406" x="9247188" y="6194425"/>
          <p14:tracePt t="10415" x="9372600" y="6194425"/>
          <p14:tracePt t="10425" x="9521825" y="6169025"/>
          <p14:tracePt t="10438" x="9672638" y="6169025"/>
          <p14:tracePt t="10445" x="9821863" y="6157913"/>
          <p14:tracePt t="10457" x="9959975" y="6145213"/>
          <p14:tracePt t="10465" x="10072688" y="6145213"/>
          <p14:tracePt t="10475" x="10210800" y="6145213"/>
          <p14:tracePt t="10490" x="10323513" y="6145213"/>
          <p14:tracePt t="10498" x="10423525" y="6145213"/>
          <p14:tracePt t="10508" x="10485438" y="6145213"/>
          <p14:tracePt t="10517" x="10523538" y="6145213"/>
          <p14:tracePt t="10526" x="10572750" y="6145213"/>
          <p14:tracePt t="10541" x="10598150" y="6145213"/>
          <p14:tracePt t="10549" x="10610850" y="6132513"/>
          <p14:tracePt t="10618" x="10610850" y="6119813"/>
          <p14:tracePt t="10895" x="10610850" y="6107113"/>
          <p14:tracePt t="10914" x="10598150" y="6081713"/>
          <p14:tracePt t="10925" x="10598150" y="5981700"/>
          <p14:tracePt t="10937" x="10598150" y="5768975"/>
          <p14:tracePt t="10945" x="10648950" y="5443538"/>
          <p14:tracePt t="10957" x="10710863" y="4956175"/>
          <p14:tracePt t="10966" x="10874375" y="4443413"/>
          <p14:tracePt t="10976" x="11049000" y="3767138"/>
          <p14:tracePt t="10989" x="11249025" y="3028950"/>
          <p14:tracePt t="10999" x="11487150" y="2314575"/>
          <p14:tracePt t="11009" x="11712575" y="156368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8154" y="2406879"/>
            <a:ext cx="11957538" cy="1484923"/>
          </a:xfrm>
          <a:prstGeom prst="roundRect">
            <a:avLst/>
          </a:prstGeom>
          <a:solidFill>
            <a:srgbClr val="DF85FF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oû</a:t>
            </a:r>
            <a:r>
              <a:rPr kumimoji="0" lang="en-US" sz="55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55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o. Mi </a:t>
            </a: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55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Lu </a:t>
            </a: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55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</a:t>
            </a:r>
            <a:r>
              <a:rPr kumimoji="0" lang="en-US" sz="55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5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kho</a:t>
            </a:r>
            <a:r>
              <a:rPr kumimoji="0" lang="en-US" sz="55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4C7D9-F8CF-4FC7-9511-DB845087BBE9}"/>
              </a:ext>
            </a:extLst>
          </p:cNvPr>
          <p:cNvSpPr txBox="1"/>
          <p:nvPr/>
        </p:nvSpPr>
        <p:spPr>
          <a:xfrm>
            <a:off x="-156308" y="2691622"/>
            <a:ext cx="1715664" cy="94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71F21D-3A2B-4B6F-B4BA-2048068D8E35}"/>
              </a:ext>
            </a:extLst>
          </p:cNvPr>
          <p:cNvSpPr txBox="1"/>
          <p:nvPr/>
        </p:nvSpPr>
        <p:spPr>
          <a:xfrm>
            <a:off x="2579077" y="2691622"/>
            <a:ext cx="1421655" cy="93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23A5B1-4137-4C99-A265-19C732232BCD}"/>
              </a:ext>
            </a:extLst>
          </p:cNvPr>
          <p:cNvCxnSpPr>
            <a:cxnSpLocks/>
          </p:cNvCxnSpPr>
          <p:nvPr/>
        </p:nvCxnSpPr>
        <p:spPr>
          <a:xfrm flipH="1">
            <a:off x="4376615" y="2691622"/>
            <a:ext cx="234462" cy="7373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404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0" r="88748" b="24881"/>
          <a:stretch/>
        </p:blipFill>
        <p:spPr>
          <a:xfrm>
            <a:off x="7111" y="-87923"/>
            <a:ext cx="1624187" cy="1543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9" t="7246" r="6023" b="2451"/>
          <a:stretch>
            <a:fillRect/>
          </a:stretch>
        </p:blipFill>
        <p:spPr bwMode="auto">
          <a:xfrm>
            <a:off x="4689231" y="1742328"/>
            <a:ext cx="3490872" cy="283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t="16495" r="6322" b="22588"/>
          <a:stretch>
            <a:fillRect/>
          </a:stretch>
        </p:blipFill>
        <p:spPr bwMode="auto">
          <a:xfrm>
            <a:off x="8759744" y="1756537"/>
            <a:ext cx="3279205" cy="286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7852" y="4992089"/>
            <a:ext cx="2550657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8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oâm</a:t>
            </a:r>
            <a:r>
              <a:rPr kumimoji="0" lang="en-US" sz="73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077" y="4992077"/>
            <a:ext cx="1563076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67390" y="4992089"/>
            <a:ext cx="3901179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8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aèn</a:t>
            </a:r>
            <a:r>
              <a:rPr kumimoji="0" lang="en-US" sz="73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38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laèn</a:t>
            </a:r>
            <a:r>
              <a:rPr kumimoji="0" lang="en-US" sz="73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85847" y="4992077"/>
            <a:ext cx="1563076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8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</a:t>
            </a:r>
            <a:endParaRPr kumimoji="0" lang="en-US" sz="738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38974" y="4992077"/>
            <a:ext cx="2865641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8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ím</a:t>
            </a:r>
            <a:endParaRPr kumimoji="0" lang="en-US" sz="738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25410" y="4992078"/>
            <a:ext cx="1412154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8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</a:t>
            </a:r>
            <a:endParaRPr kumimoji="0" lang="en-US" sz="738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4" name="Picture 3" descr="A close up of a bug&#10;&#10;Description automatically generated with medium confidence">
            <a:extLst>
              <a:ext uri="{FF2B5EF4-FFF2-40B4-BE49-F238E27FC236}">
                <a16:creationId xmlns:a16="http://schemas.microsoft.com/office/drawing/2014/main" id="{4BA0DE5E-AB3E-48D9-A743-B64B63E34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1" y="1858696"/>
            <a:ext cx="4311000" cy="27651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80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1" grpId="0"/>
      <p:bldP spid="11" grpId="1"/>
      <p:bldP spid="12" grpId="0"/>
      <p:bldP spid="13" grpId="0"/>
      <p:bldP spid="13" grpId="1"/>
    </p:bldLst>
  </p:timing>
  <p:extLst>
    <p:ext uri="{3A86A75C-4F4B-4683-9AE1-C65F6400EC91}">
      <p14:laserTraceLst xmlns:p14="http://schemas.microsoft.com/office/powerpoint/2010/main">
        <p14:tracePtLst>
          <p14:tracePt t="721" x="3170238" y="6215063"/>
          <p14:tracePt t="10519" x="3116263" y="5807075"/>
          <p14:tracePt t="10526" x="3178175" y="5743575"/>
          <p14:tracePt t="10659" x="3252788" y="5668963"/>
          <p14:tracePt t="14476" x="3065463" y="5607050"/>
          <p14:tracePt t="14540" x="2490788" y="5418138"/>
          <p14:tracePt t="14608" x="1376363" y="4756150"/>
          <p14:tracePt t="14670" x="638175" y="3892550"/>
          <p14:tracePt t="14740" x="512763" y="2978150"/>
          <p14:tracePt t="14805" x="825500" y="2478088"/>
          <p14:tracePt t="14810" x="876300" y="2439988"/>
          <p14:tracePt t="14873" x="1250950" y="2290763"/>
          <p14:tracePt t="14935" x="1538288" y="2265363"/>
          <p14:tracePt t="14988" x="1689100" y="2278063"/>
          <p14:tracePt t="15056" x="1727200" y="2314575"/>
          <p14:tracePt t="15119" x="1739900" y="2490788"/>
          <p14:tracePt t="15190" x="1789113" y="2928938"/>
          <p14:tracePt t="15254" x="1876425" y="3254375"/>
          <p14:tracePt t="15261" x="1889125" y="3278188"/>
          <p14:tracePt t="15324" x="1914525" y="3354388"/>
          <p14:tracePt t="15389" x="1914525" y="3367088"/>
          <p14:tracePt t="17682" x="1952625" y="3654425"/>
          <p14:tracePt t="17748" x="2189163" y="4267200"/>
          <p14:tracePt t="17830" x="2365375" y="5118100"/>
          <p14:tracePt t="17901" x="2227263" y="5707063"/>
          <p14:tracePt t="17977" x="2101850" y="5919788"/>
          <p14:tracePt t="18051" x="2076450" y="5919788"/>
          <p14:tracePt t="18060" x="2052638" y="5945188"/>
          <p14:tracePt t="18133" x="1852613" y="6081713"/>
          <p14:tracePt t="18201" x="1776413" y="6094413"/>
          <p14:tracePt t="18262" x="1701800" y="6094413"/>
          <p14:tracePt t="18326" x="1563688" y="6032500"/>
          <p14:tracePt t="18395" x="1463675" y="5819775"/>
          <p14:tracePt t="18469" x="1550988" y="5619750"/>
          <p14:tracePt t="18538" x="1852613" y="5568950"/>
          <p14:tracePt t="18545" x="1927225" y="5568950"/>
          <p14:tracePt t="18613" x="2201863" y="5732463"/>
          <p14:tracePt t="18616" x="2214563" y="5756275"/>
          <p14:tracePt t="18699" x="2227263" y="5843588"/>
          <p14:tracePt t="18771" x="2214563" y="5919788"/>
          <p14:tracePt t="18782" x="2201863" y="5919788"/>
          <p14:tracePt t="18850" x="2189163" y="5919788"/>
          <p14:tracePt t="19629" x="2101850" y="5945188"/>
          <p14:tracePt t="19691" x="1876425" y="5945188"/>
          <p14:tracePt t="19700" x="1852613" y="5945188"/>
          <p14:tracePt t="19758" x="1676400" y="5945188"/>
          <p14:tracePt t="19829" x="1550988" y="5945188"/>
          <p14:tracePt t="19891" x="1427163" y="5945188"/>
          <p14:tracePt t="19962" x="1289050" y="5981700"/>
          <p14:tracePt t="20033" x="1238250" y="5981700"/>
          <p14:tracePt t="20113" x="1225550" y="5981700"/>
          <p14:tracePt t="32137" x="963613" y="5794375"/>
          <p14:tracePt t="32212" x="838200" y="5668963"/>
          <p14:tracePt t="32302" x="1676400" y="5356225"/>
          <p14:tracePt t="32377" x="2590800" y="5143500"/>
          <p14:tracePt t="32384" x="2678113" y="5130800"/>
          <p14:tracePt t="32462" x="3128963" y="5130800"/>
          <p14:tracePt t="32537" x="3328988" y="5168900"/>
          <p14:tracePt t="32613" x="3378200" y="5194300"/>
          <p14:tracePt t="32614" x="3390900" y="5194300"/>
          <p14:tracePt t="32691" x="3465513" y="5243513"/>
          <p14:tracePt t="32764" x="3503613" y="5294313"/>
          <p14:tracePt t="32849" x="3554413" y="5330825"/>
          <p14:tracePt t="38829" x="3654425" y="4981575"/>
          <p14:tracePt t="38902" x="5218113" y="3341688"/>
          <p14:tracePt t="38987" x="6369050" y="2540000"/>
          <p14:tracePt t="39063" x="6981825" y="2403475"/>
          <p14:tracePt t="39150" x="7069138" y="2516188"/>
          <p14:tracePt t="39234" x="6956425" y="2840038"/>
          <p14:tracePt t="39313" x="6694488" y="3141663"/>
          <p14:tracePt t="39397" x="6330950" y="3290888"/>
          <p14:tracePt t="39406" x="6281738" y="3290888"/>
          <p14:tracePt t="39490" x="6069013" y="3328988"/>
          <p14:tracePt t="39493" x="6043613" y="3328988"/>
          <p14:tracePt t="39581" x="5994400" y="3141663"/>
          <p14:tracePt t="39660" x="6181725" y="2978150"/>
          <p14:tracePt t="39666" x="6207125" y="2965450"/>
          <p14:tracePt t="39745" x="6394450" y="2941638"/>
          <p14:tracePt t="39747" x="6407150" y="2941638"/>
          <p14:tracePt t="39833" x="6481763" y="2990850"/>
          <p14:tracePt t="39901" x="6481763" y="3078163"/>
          <p14:tracePt t="39979" x="6481763" y="3128963"/>
          <p14:tracePt t="40047" x="6469063" y="3141663"/>
          <p14:tracePt t="46498" x="6656388" y="3316288"/>
          <p14:tracePt t="46555" x="6845300" y="3854450"/>
          <p14:tracePt t="46622" x="6894513" y="4443413"/>
          <p14:tracePt t="46624" x="6881813" y="4530725"/>
          <p14:tracePt t="46682" x="6694488" y="4968875"/>
          <p14:tracePt t="46751" x="6307138" y="5381625"/>
          <p14:tracePt t="46827" x="5905500" y="5518150"/>
          <p14:tracePt t="46896" x="5618163" y="5607050"/>
          <p14:tracePt t="46962" x="5580063" y="5607050"/>
          <p14:tracePt t="47044" x="5418138" y="5581650"/>
          <p14:tracePt t="47116" x="5380038" y="5568950"/>
          <p14:tracePt t="47264" x="5492750" y="5568950"/>
          <p14:tracePt t="47267" x="5530850" y="5568950"/>
          <p14:tracePt t="47330" x="5868988" y="5568950"/>
          <p14:tracePt t="47407" x="6156325" y="5594350"/>
          <p14:tracePt t="48955" x="6130925" y="5594350"/>
          <p14:tracePt t="49018" x="5805488" y="5656263"/>
          <p14:tracePt t="49026" x="5705475" y="5656263"/>
          <p14:tracePt t="49096" x="4992688" y="5668963"/>
          <p14:tracePt t="49183" x="4641850" y="5656263"/>
          <p14:tracePt t="49185" x="4616450" y="5656263"/>
          <p14:tracePt t="49259" x="4554538" y="5656263"/>
          <p14:tracePt t="49330" x="4541838" y="5656263"/>
          <p14:tracePt t="49402" x="4529138" y="5656263"/>
          <p14:tracePt t="49600" x="4529138" y="5643563"/>
          <p14:tracePt t="71376" x="5143500" y="5343525"/>
          <p14:tracePt t="71443" x="6794500" y="4818063"/>
          <p14:tracePt t="71450" x="7032625" y="4743450"/>
          <p14:tracePt t="71521" x="8032750" y="4667250"/>
          <p14:tracePt t="71583" x="8358188" y="4779963"/>
          <p14:tracePt t="71647" x="8383588" y="4843463"/>
          <p14:tracePt t="71654" x="8383588" y="4856163"/>
          <p14:tracePt t="71726" x="8383588" y="4905375"/>
          <p14:tracePt t="71813" x="8196263" y="5030788"/>
          <p14:tracePt t="71885" x="8108950" y="5092700"/>
          <p14:tracePt t="71959" x="8096250" y="5092700"/>
          <p14:tracePt t="79920" x="8596313" y="4818063"/>
          <p14:tracePt t="79992" x="9547225" y="4341813"/>
          <p14:tracePt t="79999" x="9672638" y="4292600"/>
          <p14:tracePt t="80083" x="10460038" y="4017963"/>
          <p14:tracePt t="80090" x="10498138" y="4005263"/>
          <p14:tracePt t="80175" x="10710863" y="3954463"/>
          <p14:tracePt t="80180" x="10723563" y="3954463"/>
          <p14:tracePt t="80262" x="10736263" y="3954463"/>
          <p14:tracePt t="80343" x="10736263" y="3941763"/>
          <p14:tracePt t="84237" x="10861675" y="4054475"/>
          <p14:tracePt t="84239" x="10885488" y="4092575"/>
          <p14:tracePt t="84314" x="10974388" y="4330700"/>
          <p14:tracePt t="84323" x="10974388" y="4367213"/>
          <p14:tracePt t="84398" x="10998200" y="4543425"/>
          <p14:tracePt t="84480" x="10923588" y="4892675"/>
          <p14:tracePt t="84551" x="10748963" y="5281613"/>
          <p14:tracePt t="84557" x="10710863" y="5318125"/>
          <p14:tracePt t="84625" x="10510838" y="5568950"/>
          <p14:tracePt t="84629" x="10498138" y="5594350"/>
          <p14:tracePt t="84710" x="10336213" y="5681663"/>
          <p14:tracePt t="84781" x="10172700" y="5743575"/>
          <p14:tracePt t="84792" x="10160000" y="5756275"/>
          <p14:tracePt t="84880" x="9972675" y="5807075"/>
          <p14:tracePt t="84887" x="9959975" y="5807075"/>
          <p14:tracePt t="84961" x="9885363" y="5807075"/>
          <p14:tracePt t="85052" x="9834563" y="5719763"/>
          <p14:tracePt t="85063" x="9834563" y="5681663"/>
          <p14:tracePt t="85144" x="9910763" y="5530850"/>
          <p14:tracePt t="85153" x="9923463" y="5518150"/>
          <p14:tracePt t="85228" x="10098088" y="5456238"/>
          <p14:tracePt t="85314" x="10272713" y="5456238"/>
          <p14:tracePt t="85394" x="10348913" y="5518150"/>
          <p14:tracePt t="85487" x="10372725" y="5594350"/>
          <p14:tracePt t="85565" x="10372725" y="5619750"/>
          <p14:tracePt t="88481" x="10310813" y="5630863"/>
          <p14:tracePt t="88550" x="10260013" y="5643563"/>
          <p14:tracePt t="88557" x="10247313" y="5643563"/>
          <p14:tracePt t="88632" x="10110788" y="5681663"/>
          <p14:tracePt t="88713" x="9985375" y="5707063"/>
          <p14:tracePt t="88791" x="9959975" y="5707063"/>
          <p14:tracePt t="110078" x="9959975" y="5719763"/>
          <p14:tracePt t="110149" x="9872663" y="6045200"/>
          <p14:tracePt t="110218" x="9747250" y="6294438"/>
          <p14:tracePt t="110290" x="9698038" y="6483350"/>
          <p14:tracePt t="110292" x="9698038" y="6507163"/>
          <p14:tracePt t="110362" x="9685338" y="6545263"/>
          <p14:tracePt t="113999" x="9659938" y="6470650"/>
          <p14:tracePt t="114068" x="10710863" y="50815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A9CEFE-D361-477C-92FA-A8E17F7D0DBC}"/>
              </a:ext>
            </a:extLst>
          </p:cNvPr>
          <p:cNvSpPr txBox="1"/>
          <p:nvPr/>
        </p:nvSpPr>
        <p:spPr>
          <a:xfrm>
            <a:off x="3742422" y="229528"/>
            <a:ext cx="5783385" cy="138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khe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ñaù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26DCF-0D6F-4DC8-8182-38163DE5D4A1}"/>
              </a:ext>
            </a:extLst>
          </p:cNvPr>
          <p:cNvSpPr txBox="1"/>
          <p:nvPr/>
        </p:nvSpPr>
        <p:spPr>
          <a:xfrm>
            <a:off x="-81649" y="1837942"/>
            <a:ext cx="4014592" cy="138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laù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me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5DC6E-12BF-41BF-ACB7-8E41A7FB8805}"/>
              </a:ext>
            </a:extLst>
          </p:cNvPr>
          <p:cNvSpPr txBox="1"/>
          <p:nvPr/>
        </p:nvSpPr>
        <p:spPr>
          <a:xfrm>
            <a:off x="3742422" y="5174383"/>
            <a:ext cx="4977143" cy="138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chì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ñoû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911A3-D5BB-42E4-9DC1-E12B65C9AE0F}"/>
              </a:ext>
            </a:extLst>
          </p:cNvPr>
          <p:cNvSpPr txBox="1"/>
          <p:nvPr/>
        </p:nvSpPr>
        <p:spPr>
          <a:xfrm>
            <a:off x="-88863" y="202118"/>
            <a:ext cx="4014592" cy="138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bí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ñoû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AF586-0F9D-490D-9BD7-5D22A332B959}"/>
              </a:ext>
            </a:extLst>
          </p:cNvPr>
          <p:cNvSpPr txBox="1"/>
          <p:nvPr/>
        </p:nvSpPr>
        <p:spPr>
          <a:xfrm>
            <a:off x="3744828" y="1898010"/>
            <a:ext cx="6408615" cy="138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chaû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boø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F80DDA-2F15-486F-9F6F-1198E1C8D1F4}"/>
              </a:ext>
            </a:extLst>
          </p:cNvPr>
          <p:cNvSpPr txBox="1"/>
          <p:nvPr/>
        </p:nvSpPr>
        <p:spPr>
          <a:xfrm>
            <a:off x="3742422" y="3621802"/>
            <a:ext cx="5705231" cy="138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cuû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ngheä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CAC541-86AA-409E-8449-2C43DDD7FD1F}"/>
              </a:ext>
            </a:extLst>
          </p:cNvPr>
          <p:cNvSpPr txBox="1"/>
          <p:nvPr/>
        </p:nvSpPr>
        <p:spPr>
          <a:xfrm>
            <a:off x="547077" y="5037413"/>
            <a:ext cx="4014592" cy="138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ve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EA2F63-A3BD-46C3-B29D-37EB7503E1BB}"/>
              </a:ext>
            </a:extLst>
          </p:cNvPr>
          <p:cNvSpPr txBox="1"/>
          <p:nvPr/>
        </p:nvSpPr>
        <p:spPr>
          <a:xfrm>
            <a:off x="8518770" y="326244"/>
            <a:ext cx="4014592" cy="138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heø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veà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D4F0B6-115D-42E5-A4E0-7916F1A68F9E}"/>
              </a:ext>
            </a:extLst>
          </p:cNvPr>
          <p:cNvSpPr txBox="1"/>
          <p:nvPr/>
        </p:nvSpPr>
        <p:spPr>
          <a:xfrm>
            <a:off x="156308" y="3429000"/>
            <a:ext cx="4014592" cy="138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leà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vôû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841115-B7C4-42AC-A4BD-81C83CCBC3CE}"/>
              </a:ext>
            </a:extLst>
          </p:cNvPr>
          <p:cNvSpPr txBox="1"/>
          <p:nvPr/>
        </p:nvSpPr>
        <p:spPr>
          <a:xfrm>
            <a:off x="8699126" y="1837942"/>
            <a:ext cx="4014592" cy="138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laù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côø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15099A-7634-4AB8-9CF8-89CD348FC9E0}"/>
              </a:ext>
            </a:extLst>
          </p:cNvPr>
          <p:cNvSpPr txBox="1"/>
          <p:nvPr/>
        </p:nvSpPr>
        <p:spPr>
          <a:xfrm>
            <a:off x="8601077" y="3650921"/>
            <a:ext cx="4014592" cy="138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ñi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ñoø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A040F7-B44D-4005-B337-A5B52009DB56}"/>
              </a:ext>
            </a:extLst>
          </p:cNvPr>
          <p:cNvSpPr txBox="1"/>
          <p:nvPr/>
        </p:nvSpPr>
        <p:spPr>
          <a:xfrm>
            <a:off x="8987693" y="5185012"/>
            <a:ext cx="4014592" cy="138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keû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2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oâ</a:t>
            </a:r>
            <a:r>
              <a:rPr kumimoji="0" lang="en-US" sz="82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73883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bedroom, roo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20"/>
            <a:ext cx="12418321" cy="704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owchart: Connector 2"/>
          <p:cNvSpPr/>
          <p:nvPr/>
        </p:nvSpPr>
        <p:spPr>
          <a:xfrm>
            <a:off x="3121270" y="4469424"/>
            <a:ext cx="434730" cy="578012"/>
          </a:xfrm>
          <a:prstGeom prst="flowChartConnec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3071" tIns="46533" rIns="93071" bIns="4653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46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0" y="5583116"/>
            <a:ext cx="2175282" cy="674077"/>
          </a:xfrm>
          <a:prstGeom prst="wedgeRectCallout">
            <a:avLst>
              <a:gd name="adj1" fmla="val 102215"/>
              <a:gd name="adj2" fmla="val -173237"/>
            </a:avLst>
          </a:prstGeom>
          <a:solidFill>
            <a:srgbClr val="DF85FF"/>
          </a:solidFill>
          <a:ln w="254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3479" tIns="46741" rIns="93479" bIns="46741" anchor="ctr"/>
          <a:lstStyle/>
          <a:p>
            <a:pPr marL="0" marR="0" lvl="0" indent="0" algn="ctr" defTabSz="936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thoû</a:t>
            </a:r>
            <a:endParaRPr kumimoji="0" lang="en-US" sz="3897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5641" y="5573347"/>
            <a:ext cx="1173936" cy="70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1" tIns="46533" rIns="93071" bIns="4653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2916117" y="2536744"/>
            <a:ext cx="732692" cy="576385"/>
          </a:xfrm>
          <a:prstGeom prst="flowChartConnec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3071" tIns="46533" rIns="93071" bIns="4653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46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247487" y="1947334"/>
            <a:ext cx="2175282" cy="674077"/>
          </a:xfrm>
          <a:prstGeom prst="wedgeRectCallout">
            <a:avLst>
              <a:gd name="adj1" fmla="val 80346"/>
              <a:gd name="adj2" fmla="val 89671"/>
            </a:avLst>
          </a:prstGeom>
          <a:solidFill>
            <a:srgbClr val="DF85FF"/>
          </a:solidFill>
          <a:ln w="254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3479" tIns="46741" rIns="93479" bIns="46741" anchor="ctr"/>
          <a:lstStyle/>
          <a:p>
            <a:pPr marL="0" marR="0" lvl="0" indent="0" algn="ctr" defTabSz="936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nhaø</a:t>
            </a:r>
            <a:endParaRPr kumimoji="0" lang="en-US" sz="3897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8245" y="1940820"/>
            <a:ext cx="1173935" cy="70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1" tIns="46533" rIns="93071" bIns="4653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</a:t>
            </a:r>
            <a:endParaRPr kumimoji="0" lang="en-US" sz="389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5861539" y="1735667"/>
            <a:ext cx="564988" cy="578013"/>
          </a:xfrm>
          <a:prstGeom prst="flowChartConnec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3071" tIns="46533" rIns="93071" bIns="4653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46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3694723" y="275168"/>
            <a:ext cx="2175282" cy="674077"/>
          </a:xfrm>
          <a:prstGeom prst="wedgeRectCallout">
            <a:avLst>
              <a:gd name="adj1" fmla="val 52102"/>
              <a:gd name="adj2" fmla="val 260341"/>
            </a:avLst>
          </a:prstGeom>
          <a:solidFill>
            <a:srgbClr val="DF85FF"/>
          </a:solidFill>
          <a:ln w="254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3479" tIns="46741" rIns="93479" bIns="46741" anchor="ctr"/>
          <a:lstStyle/>
          <a:p>
            <a:pPr marL="0" marR="0" lvl="0" indent="0" algn="ctr" defTabSz="936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</a:t>
            </a:r>
            <a:r>
              <a:rPr kumimoji="0" lang="en-US" sz="3897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ai</a:t>
            </a:r>
            <a:endParaRPr kumimoji="0" lang="en-US" sz="3897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93364" y="270283"/>
            <a:ext cx="1173936" cy="70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1" tIns="46533" rIns="93071" bIns="4653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t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3770923" y="4469424"/>
            <a:ext cx="605692" cy="656166"/>
          </a:xfrm>
          <a:prstGeom prst="flowChartConnec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3071" tIns="46533" rIns="93071" bIns="4653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46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2582334" y="6032501"/>
            <a:ext cx="2173654" cy="674077"/>
          </a:xfrm>
          <a:prstGeom prst="wedgeRectCallout">
            <a:avLst>
              <a:gd name="adj1" fmla="val 15982"/>
              <a:gd name="adj2" fmla="val -217592"/>
            </a:avLst>
          </a:prstGeom>
          <a:solidFill>
            <a:srgbClr val="DF85FF"/>
          </a:solidFill>
          <a:ln w="254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3479" tIns="46741" rIns="93479" bIns="46741" anchor="ctr"/>
          <a:lstStyle/>
          <a:p>
            <a:pPr marL="0" marR="0" lvl="0" indent="0" algn="ctr" defTabSz="936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nho</a:t>
            </a:r>
            <a:endParaRPr kumimoji="0" lang="en-US" sz="3897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16117" y="6025988"/>
            <a:ext cx="1173935" cy="70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1" tIns="46533" rIns="93071" bIns="4653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4685160" y="4547578"/>
            <a:ext cx="507187" cy="578012"/>
          </a:xfrm>
          <a:prstGeom prst="flowChartConnec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3071" tIns="46533" rIns="93071" bIns="4653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46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3435513" y="1766604"/>
            <a:ext cx="2175282" cy="674077"/>
          </a:xfrm>
          <a:prstGeom prst="wedgeRectCallout">
            <a:avLst>
              <a:gd name="adj1" fmla="val 17920"/>
              <a:gd name="adj2" fmla="val 397032"/>
            </a:avLst>
          </a:prstGeom>
          <a:solidFill>
            <a:srgbClr val="DF85FF"/>
          </a:solidFill>
          <a:ln w="254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3479" tIns="46741" rIns="93479" bIns="46741" anchor="ctr"/>
          <a:lstStyle/>
          <a:p>
            <a:pPr marL="0" marR="0" lvl="0" indent="0" algn="ctr" defTabSz="936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teâ</a:t>
            </a:r>
            <a:r>
              <a:rPr kumimoji="0" lang="en-US" sz="389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897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teâ</a:t>
            </a:r>
            <a:endParaRPr kumimoji="0" lang="en-US" sz="3897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48539" y="1755205"/>
            <a:ext cx="1173936" cy="70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1" tIns="46533" rIns="93071" bIns="4653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8675078" y="1553308"/>
            <a:ext cx="584526" cy="449385"/>
          </a:xfrm>
          <a:prstGeom prst="flowChartConnec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3071" tIns="46533" rIns="93071" bIns="4653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46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9958103" y="275168"/>
            <a:ext cx="2175282" cy="674077"/>
          </a:xfrm>
          <a:prstGeom prst="wedgeRectCallout">
            <a:avLst>
              <a:gd name="adj1" fmla="val -86498"/>
              <a:gd name="adj2" fmla="val 157409"/>
            </a:avLst>
          </a:prstGeom>
          <a:solidFill>
            <a:srgbClr val="DF85FF"/>
          </a:solidFill>
          <a:ln w="254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3479" tIns="46741" rIns="93479" bIns="46741" anchor="ctr"/>
          <a:lstStyle/>
          <a:p>
            <a:pPr marL="0" marR="0" lvl="0" indent="0" algn="ctr" defTabSz="936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toå</a:t>
            </a:r>
            <a:endParaRPr kumimoji="0" lang="en-US" sz="3897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0295142" y="268654"/>
            <a:ext cx="1173935" cy="70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1" tIns="46533" rIns="93071" bIns="4653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7094904" y="3671603"/>
            <a:ext cx="434731" cy="578012"/>
          </a:xfrm>
          <a:prstGeom prst="flowChartConnec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3071" tIns="46533" rIns="93071" bIns="4653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46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ular Callout 21"/>
          <p:cNvSpPr/>
          <p:nvPr/>
        </p:nvSpPr>
        <p:spPr>
          <a:xfrm>
            <a:off x="8171962" y="2636065"/>
            <a:ext cx="2175282" cy="674077"/>
          </a:xfrm>
          <a:prstGeom prst="wedgeRectCallout">
            <a:avLst>
              <a:gd name="adj1" fmla="val -92747"/>
              <a:gd name="adj2" fmla="val 145312"/>
            </a:avLst>
          </a:prstGeom>
          <a:solidFill>
            <a:srgbClr val="DF85FF"/>
          </a:solidFill>
          <a:ln w="254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3479" tIns="46741" rIns="93479" bIns="46741" anchor="ctr"/>
          <a:lstStyle/>
          <a:p>
            <a:pPr marL="0" marR="0" lvl="0" indent="0" algn="ctr" defTabSz="936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töôùi</a:t>
            </a:r>
            <a:endParaRPr kumimoji="0" lang="en-US" sz="3897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289194" y="2629552"/>
            <a:ext cx="1173935" cy="70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1" tIns="46533" rIns="93071" bIns="4653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098194" y="1756834"/>
            <a:ext cx="1173935" cy="70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1" tIns="46533" rIns="93071" bIns="4653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7515912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</p:bldLst>
  </p:timing>
  <p:extLst>
    <p:ext uri="{3A86A75C-4F4B-4683-9AE1-C65F6400EC91}">
      <p14:laserTraceLst xmlns:p14="http://schemas.microsoft.com/office/powerpoint/2010/main">
        <p14:tracePtLst>
          <p14:tracePt t="49987" x="3348038" y="6188075"/>
          <p14:tracePt t="50428" x="2427288" y="6445250"/>
          <p14:tracePt t="50437" x="2601913" y="6032500"/>
          <p14:tracePt t="50448" x="2840038" y="5343525"/>
          <p14:tracePt t="50458" x="3152775" y="4592638"/>
          <p14:tracePt t="50471" x="3478213" y="3892550"/>
          <p14:tracePt t="50478" x="3867150" y="3254375"/>
          <p14:tracePt t="50492" x="4216400" y="2590800"/>
          <p14:tracePt t="50502" x="4567238" y="2052638"/>
          <p14:tracePt t="50509" x="4841875" y="1652588"/>
          <p14:tracePt t="50522" x="5030788" y="1363663"/>
          <p14:tracePt t="50530" x="5130800" y="1227138"/>
          <p14:tracePt t="50547" x="5230813" y="1138238"/>
          <p14:tracePt t="50550" x="5254625" y="1101725"/>
          <p14:tracePt t="50560" x="5267325" y="1101725"/>
          <p14:tracePt t="50572" x="5292725" y="1101725"/>
          <p14:tracePt t="50876" x="5280025" y="1089025"/>
          <p14:tracePt t="50886" x="5267325" y="1063625"/>
          <p14:tracePt t="50900" x="5243513" y="1038225"/>
          <p14:tracePt t="50908" x="5218113" y="1014413"/>
          <p14:tracePt t="50920" x="5192713" y="989013"/>
          <p14:tracePt t="50927" x="5167313" y="963613"/>
          <p14:tracePt t="50938" x="5130800" y="925513"/>
          <p14:tracePt t="50950" x="5105400" y="912813"/>
          <p14:tracePt t="50958" x="5080000" y="889000"/>
          <p14:tracePt t="50969" x="5067300" y="876300"/>
          <p14:tracePt t="50980" x="5030788" y="876300"/>
          <p14:tracePt t="50993" x="5030788" y="863600"/>
          <p14:tracePt t="51003" x="5005388" y="850900"/>
          <p14:tracePt t="51009" x="4992688" y="850900"/>
          <p14:tracePt t="51022" x="4979988" y="838200"/>
          <p14:tracePt t="51029" x="4967288" y="838200"/>
          <p14:tracePt t="51042" x="4967288" y="825500"/>
          <p14:tracePt t="51050" x="4954588" y="812800"/>
          <p14:tracePt t="51072" x="4954588" y="801688"/>
          <p14:tracePt t="51081" x="4941888" y="801688"/>
          <p14:tracePt t="51093" x="4930775" y="801688"/>
          <p14:tracePt t="51134" x="4930775" y="788988"/>
          <p14:tracePt t="51162" x="4918075" y="788988"/>
          <p14:tracePt t="51876" x="4941888" y="788988"/>
          <p14:tracePt t="51886" x="5018088" y="812800"/>
          <p14:tracePt t="51897" x="5130800" y="838200"/>
          <p14:tracePt t="51908" x="5280025" y="876300"/>
          <p14:tracePt t="51917" x="5543550" y="912813"/>
          <p14:tracePt t="51927" x="5843588" y="963613"/>
          <p14:tracePt t="51939" x="6281738" y="1050925"/>
          <p14:tracePt t="51948" x="6707188" y="1114425"/>
          <p14:tracePt t="51958" x="7158038" y="1189038"/>
          <p14:tracePt t="51972" x="7494588" y="1238250"/>
          <p14:tracePt t="51978" x="7758113" y="1289050"/>
          <p14:tracePt t="51988" x="7983538" y="1339850"/>
          <p14:tracePt t="52000" x="8158163" y="1376363"/>
          <p14:tracePt t="52010" x="8332788" y="1427163"/>
          <p14:tracePt t="52023" x="8458200" y="1450975"/>
          <p14:tracePt t="52029" x="8570913" y="1514475"/>
          <p14:tracePt t="52042" x="8647113" y="1527175"/>
          <p14:tracePt t="52274" x="8658225" y="1527175"/>
          <p14:tracePt t="52284" x="8721725" y="1527175"/>
          <p14:tracePt t="52293" x="8834438" y="1501775"/>
          <p14:tracePt t="52305" x="8947150" y="1476375"/>
          <p14:tracePt t="52315" x="9109075" y="1414463"/>
          <p14:tracePt t="52325" x="9234488" y="1389063"/>
          <p14:tracePt t="52337" x="9421813" y="1363663"/>
          <p14:tracePt t="52345" x="9585325" y="1327150"/>
          <p14:tracePt t="52359" x="9734550" y="1301750"/>
          <p14:tracePt t="52368" x="9898063" y="1289050"/>
          <p14:tracePt t="52376" x="10010775" y="1276350"/>
          <p14:tracePt t="52386" x="10110788" y="1276350"/>
          <p14:tracePt t="52396" x="10198100" y="1276350"/>
          <p14:tracePt t="52408" x="10272713" y="1276350"/>
          <p14:tracePt t="52418" x="10310813" y="1276350"/>
          <p14:tracePt t="52427" x="10360025" y="1276350"/>
          <p14:tracePt t="52437" x="10385425" y="1276350"/>
          <p14:tracePt t="52447" x="10423525" y="1263650"/>
          <p14:tracePt t="52460" x="10436225" y="1263650"/>
          <p14:tracePt t="52469" x="10472738" y="1263650"/>
          <p14:tracePt t="52478" x="10485438" y="1263650"/>
          <p14:tracePt t="52488" x="10510838" y="1263650"/>
          <p14:tracePt t="52507" x="10523538" y="1263650"/>
          <p14:tracePt t="52549" x="10548938" y="1250950"/>
          <p14:tracePt t="52560" x="10560050" y="1238250"/>
          <p14:tracePt t="52569" x="10585450" y="1227138"/>
          <p14:tracePt t="52579" x="10610850" y="1201738"/>
          <p14:tracePt t="52592" x="10648950" y="1176338"/>
          <p14:tracePt t="52601" x="10672763" y="1150938"/>
          <p14:tracePt t="52610" x="10698163" y="1114425"/>
          <p14:tracePt t="52621" x="10710863" y="1101725"/>
          <p14:tracePt t="52634" x="10723563" y="1089025"/>
          <p14:tracePt t="52644" x="10736263" y="1050925"/>
          <p14:tracePt t="52654" x="10736263" y="1038225"/>
          <p14:tracePt t="52662" x="10736263" y="1025525"/>
          <p14:tracePt t="52672" x="10736263" y="1014413"/>
          <p14:tracePt t="52684" x="10736263" y="1001713"/>
          <p14:tracePt t="52692" x="10736263" y="989013"/>
          <p14:tracePt t="52703" x="10736263" y="963613"/>
          <p14:tracePt t="52712" x="10736263" y="950913"/>
          <p14:tracePt t="52727" x="10736263" y="938213"/>
          <p14:tracePt t="52735" x="10736263" y="925513"/>
          <p14:tracePt t="52754" x="10736263" y="912813"/>
          <p14:tracePt t="52773" x="10736263" y="901700"/>
          <p14:tracePt t="52785" x="10736263" y="889000"/>
          <p14:tracePt t="52804" x="10736263" y="876300"/>
          <p14:tracePt t="52825" x="10736263" y="863600"/>
          <p14:tracePt t="52845" x="10736263" y="850900"/>
          <p14:tracePt t="52855" x="10736263" y="838200"/>
          <p14:tracePt t="52897" x="10736263" y="825500"/>
          <p14:tracePt t="53110" x="10736263" y="838200"/>
          <p14:tracePt t="53120" x="10736263" y="889000"/>
          <p14:tracePt t="53130" x="10736263" y="989013"/>
          <p14:tracePt t="53141" x="10710863" y="1125538"/>
          <p14:tracePt t="53151" x="10685463" y="1263650"/>
          <p14:tracePt t="53162" x="10661650" y="1389063"/>
          <p14:tracePt t="53172" x="10636250" y="1489075"/>
          <p14:tracePt t="53182" x="10623550" y="1576388"/>
          <p14:tracePt t="53193" x="10598150" y="1676400"/>
          <p14:tracePt t="53202" x="10560050" y="1776413"/>
          <p14:tracePt t="53212" x="10510838" y="1901825"/>
          <p14:tracePt t="53225" x="10472738" y="2027238"/>
          <p14:tracePt t="53234" x="10436225" y="2127250"/>
          <p14:tracePt t="53243" x="10398125" y="2214563"/>
          <p14:tracePt t="53253" x="10372725" y="2290763"/>
          <p14:tracePt t="53263" x="10336213" y="2352675"/>
          <p14:tracePt t="53276" x="10310813" y="2378075"/>
          <p14:tracePt t="53286" x="10298113" y="2414588"/>
          <p14:tracePt t="53293" x="10272713" y="2439988"/>
          <p14:tracePt t="53305" x="10236200" y="2490788"/>
          <p14:tracePt t="53313" x="10198100" y="2527300"/>
          <p14:tracePt t="53326" x="10160000" y="2565400"/>
          <p14:tracePt t="53336" x="10123488" y="2603500"/>
          <p14:tracePt t="53344" x="10072688" y="2627313"/>
          <p14:tracePt t="53355" x="10034588" y="2652713"/>
          <p14:tracePt t="53367" x="9985375" y="2678113"/>
          <p14:tracePt t="53376" x="9959975" y="2703513"/>
          <p14:tracePt t="53385" x="9923463" y="2728913"/>
          <p14:tracePt t="53395" x="9910763" y="2728913"/>
          <p14:tracePt t="53408" x="9859963" y="2740025"/>
          <p14:tracePt t="53418" x="9847263" y="2752725"/>
          <p14:tracePt t="53426" x="9821863" y="2752725"/>
          <p14:tracePt t="53436" x="9810750" y="2765425"/>
          <p14:tracePt t="53447" x="9772650" y="2765425"/>
          <p14:tracePt t="53461" x="9759950" y="2778125"/>
          <p14:tracePt t="53468" x="9721850" y="2790825"/>
          <p14:tracePt t="53477" x="9685338" y="2790825"/>
          <p14:tracePt t="53488" x="9621838" y="2816225"/>
          <p14:tracePt t="53498" x="9598025" y="2828925"/>
          <p14:tracePt t="53510" x="9559925" y="2840038"/>
          <p14:tracePt t="53520" x="9547225" y="2840038"/>
          <p14:tracePt t="53528" x="9521825" y="2852738"/>
          <p14:tracePt t="53539" x="9509125" y="2865438"/>
          <p14:tracePt t="53549" x="9498013" y="2865438"/>
          <p14:tracePt t="53558" x="9472613" y="2878138"/>
          <p14:tracePt t="53570" x="9434513" y="2903538"/>
          <p14:tracePt t="53579" x="9396413" y="2916238"/>
          <p14:tracePt t="53592" x="9372600" y="2941638"/>
          <p14:tracePt t="53601" x="9347200" y="2941638"/>
          <p14:tracePt t="53610" x="9334500" y="2952750"/>
          <p14:tracePt t="53620" x="9309100" y="2965450"/>
          <p14:tracePt t="53631" x="9296400" y="2965450"/>
          <p14:tracePt t="53642" x="9285288" y="2978150"/>
          <p14:tracePt t="53652" x="9272588" y="2978150"/>
          <p14:tracePt t="53661" x="9259888" y="2978150"/>
          <p14:tracePt t="53684" x="9247188" y="2990850"/>
          <p14:tracePt t="53712" x="9234488" y="2990850"/>
          <p14:tracePt t="53742" x="9221788" y="2990850"/>
          <p14:tracePt t="54191" x="9209088" y="2990850"/>
          <p14:tracePt t="54201" x="9196388" y="2990850"/>
          <p14:tracePt t="54212" x="9121775" y="2990850"/>
          <p14:tracePt t="54222" x="8983663" y="2978150"/>
          <p14:tracePt t="54235" x="8834438" y="2965450"/>
          <p14:tracePt t="54242" x="8647113" y="2928938"/>
          <p14:tracePt t="54252" x="8358188" y="2890838"/>
          <p14:tracePt t="54262" x="8058150" y="2840038"/>
          <p14:tracePt t="54274" x="7720013" y="2765425"/>
          <p14:tracePt t="54284" x="7358063" y="2703513"/>
          <p14:tracePt t="54293" x="6945313" y="2652713"/>
          <p14:tracePt t="54304" x="6581775" y="2603500"/>
          <p14:tracePt t="54315" x="6269038" y="2578100"/>
          <p14:tracePt t="54326" x="6043613" y="2552700"/>
          <p14:tracePt t="54336" x="5830888" y="2527300"/>
          <p14:tracePt t="54344" x="5668963" y="2503488"/>
          <p14:tracePt t="54355" x="5543550" y="2478088"/>
          <p14:tracePt t="54365" x="5430838" y="2452688"/>
          <p14:tracePt t="54376" x="5330825" y="2427288"/>
          <p14:tracePt t="54388" x="5254625" y="2414588"/>
          <p14:tracePt t="54395" x="5218113" y="2403475"/>
          <p14:tracePt t="54410" x="5192713" y="2403475"/>
          <p14:tracePt t="54418" x="5180013" y="2390775"/>
          <p14:tracePt t="54426" x="5154613" y="2390775"/>
          <p14:tracePt t="54447" x="5143500" y="2390775"/>
          <p14:tracePt t="54458" x="5130800" y="2378075"/>
          <p14:tracePt t="54468" x="5105400" y="2378075"/>
          <p14:tracePt t="54477" x="5092700" y="2365375"/>
          <p14:tracePt t="54487" x="5067300" y="2352675"/>
          <p14:tracePt t="54497" x="5041900" y="2339975"/>
          <p14:tracePt t="54509" x="5018088" y="2327275"/>
          <p14:tracePt t="54518" x="5005388" y="2314575"/>
          <p14:tracePt t="54528" x="4979988" y="2303463"/>
          <p14:tracePt t="54539" x="4979988" y="2290763"/>
          <p14:tracePt t="54550" x="4954588" y="2290763"/>
          <p14:tracePt t="54560" x="4941888" y="2278063"/>
          <p14:tracePt t="54571" x="4930775" y="2278063"/>
          <p14:tracePt t="54578" x="4905375" y="2252663"/>
          <p14:tracePt t="54594" x="4892675" y="2252663"/>
          <p14:tracePt t="54600" x="4867275" y="2227263"/>
          <p14:tracePt t="54610" x="4854575" y="2227263"/>
          <p14:tracePt t="54622" x="4841875" y="2201863"/>
          <p14:tracePt t="54630" x="4829175" y="2201863"/>
          <p14:tracePt t="54642" x="4818063" y="2190750"/>
          <p14:tracePt t="54652" x="4805363" y="2178050"/>
          <p14:tracePt t="54661" x="4792663" y="2178050"/>
          <p14:tracePt t="54670" x="4792663" y="2165350"/>
          <p14:tracePt t="54681" x="4779963" y="2165350"/>
          <p14:tracePt t="54711" x="4767263" y="2152650"/>
          <p14:tracePt t="54734" x="4754563" y="2152650"/>
          <p14:tracePt t="54764" x="4741863" y="2139950"/>
          <p14:tracePt t="55089" x="4741863" y="2152650"/>
          <p14:tracePt t="55099" x="4741863" y="2165350"/>
          <p14:tracePt t="55109" x="4741863" y="2201863"/>
          <p14:tracePt t="55119" x="4692650" y="2327275"/>
          <p14:tracePt t="55129" x="4605338" y="2503488"/>
          <p14:tracePt t="55143" x="4441825" y="2828925"/>
          <p14:tracePt t="55152" x="4254500" y="3190875"/>
          <p14:tracePt t="55160" x="4041775" y="3692525"/>
          <p14:tracePt t="55173" x="3803650" y="4205288"/>
          <p14:tracePt t="55183" x="3554413" y="4892675"/>
          <p14:tracePt t="55193" x="3328988" y="5507038"/>
          <p14:tracePt t="55203" x="3078163" y="6132513"/>
          <p14:tracePt t="55211" x="2878138" y="6519863"/>
          <p14:tracePt t="55222" x="2803525" y="6707188"/>
          <p14:tracePt t="55234" x="2765425" y="6845300"/>
          <p14:tracePt t="56027" x="0" y="0"/>
        </p14:tracePtLst>
        <p14:tracePtLst>
          <p14:tracePt t="67440" x="3268663" y="6108700"/>
          <p14:tracePt t="67622" x="2001838" y="6632575"/>
          <p14:tracePt t="67632" x="1901825" y="6319838"/>
          <p14:tracePt t="67643" x="1814513" y="5819775"/>
          <p14:tracePt t="67652" x="1763713" y="5407025"/>
          <p14:tracePt t="67665" x="1751013" y="4956175"/>
          <p14:tracePt t="67673" x="1751013" y="4518025"/>
          <p14:tracePt t="67684" x="1727200" y="4167188"/>
          <p14:tracePt t="67693" x="1727200" y="3929063"/>
          <p14:tracePt t="67708" x="1727200" y="3741738"/>
          <p14:tracePt t="67716" x="1727200" y="3603625"/>
          <p14:tracePt t="67724" x="1714500" y="3567113"/>
          <p14:tracePt t="67958" x="1714500" y="3529013"/>
          <p14:tracePt t="67969" x="1701800" y="3454400"/>
          <p14:tracePt t="67979" x="1701800" y="3341688"/>
          <p14:tracePt t="67989" x="1701800" y="3190875"/>
          <p14:tracePt t="68003" x="1701800" y="3054350"/>
          <p14:tracePt t="68010" x="1714500" y="2928938"/>
          <p14:tracePt t="68020" x="1727200" y="2803525"/>
          <p14:tracePt t="68031" x="1751013" y="2703513"/>
          <p14:tracePt t="68040" x="1763713" y="2616200"/>
          <p14:tracePt t="68051" x="1763713" y="2565400"/>
          <p14:tracePt t="68060" x="1763713" y="2527300"/>
          <p14:tracePt t="68074" x="1763713" y="2503488"/>
          <p14:tracePt t="68083" x="1763713" y="2478088"/>
          <p14:tracePt t="68103" x="1763713" y="2465388"/>
          <p14:tracePt t="68115" x="1763713" y="2452688"/>
          <p14:tracePt t="68126" x="1751013" y="2427288"/>
          <p14:tracePt t="68134" x="1751013" y="2403475"/>
          <p14:tracePt t="68142" x="1751013" y="2390775"/>
          <p14:tracePt t="68153" x="1751013" y="2365375"/>
          <p14:tracePt t="68162" x="1751013" y="2352675"/>
          <p14:tracePt t="68176" x="1751013" y="2339975"/>
          <p14:tracePt t="68193" x="1751013" y="2327275"/>
          <p14:tracePt t="68224" x="1739900" y="2327275"/>
          <p14:tracePt t="68236" x="1739900" y="2314575"/>
          <p14:tracePt t="68437" x="1739900" y="2339975"/>
          <p14:tracePt t="68448" x="1739900" y="2390775"/>
          <p14:tracePt t="68458" x="1763713" y="2478088"/>
          <p14:tracePt t="68468" x="1801813" y="2578100"/>
          <p14:tracePt t="68478" x="1863725" y="2716213"/>
          <p14:tracePt t="68491" x="1927225" y="2890838"/>
          <p14:tracePt t="68500" x="2065338" y="3190875"/>
          <p14:tracePt t="68509" x="2201863" y="3441700"/>
          <p14:tracePt t="68520" x="2389188" y="3779838"/>
          <p14:tracePt t="68533" x="2514600" y="4067175"/>
          <p14:tracePt t="68543" x="2690813" y="4430713"/>
          <p14:tracePt t="68553" x="2790825" y="4643438"/>
          <p14:tracePt t="68560" x="2940050" y="5005388"/>
          <p14:tracePt t="68574" x="3016250" y="5218113"/>
          <p14:tracePt t="68583" x="3103563" y="5381625"/>
          <p14:tracePt t="68591" x="3165475" y="5530850"/>
          <p14:tracePt t="68601" x="3216275" y="5668963"/>
          <p14:tracePt t="68611" x="3252788" y="5768975"/>
          <p14:tracePt t="68625" x="3290888" y="5868988"/>
          <p14:tracePt t="68634" x="3316288" y="5956300"/>
          <p14:tracePt t="68641" x="3328988" y="6045200"/>
          <p14:tracePt t="68652" x="3341688" y="6081713"/>
          <p14:tracePt t="68886" x="3352800" y="6094413"/>
          <p14:tracePt t="68897" x="3365500" y="6157913"/>
          <p14:tracePt t="68908" x="3390900" y="6194425"/>
          <p14:tracePt t="68920" x="3416300" y="6257925"/>
          <p14:tracePt t="68928" x="3441700" y="6294438"/>
          <p14:tracePt t="68940" x="3441700" y="6332538"/>
          <p14:tracePt t="68949" x="3465513" y="6357938"/>
          <p14:tracePt t="68959" x="3478213" y="6381750"/>
          <p14:tracePt t="68970" x="3490913" y="6407150"/>
          <p14:tracePt t="68978" x="3503613" y="6407150"/>
          <p14:tracePt t="68992" x="3503613" y="6419850"/>
          <p14:tracePt t="69518" x="3490913" y="6419850"/>
          <p14:tracePt t="69528" x="3441700" y="6419850"/>
          <p14:tracePt t="69539" x="3341688" y="6419850"/>
          <p14:tracePt t="69551" x="3228975" y="6470650"/>
          <p14:tracePt t="69559" x="3103563" y="6507163"/>
          <p14:tracePt t="69570" x="2978150" y="6545263"/>
          <p14:tracePt t="69582" x="2865438" y="6594475"/>
          <p14:tracePt t="69591" x="2703513" y="6657975"/>
          <p14:tracePt t="69603" x="2565400" y="6719888"/>
          <p14:tracePt t="69611" x="2465388" y="6783388"/>
          <p14:tracePt t="69625" x="2352675" y="6832600"/>
          <p14:tracePt t="70222" x="0" y="0"/>
        </p14:tracePtLst>
        <p14:tracePtLst>
          <p14:tracePt t="75139" x="3268663" y="6143625"/>
          <p14:tracePt t="75392" x="1963738" y="6732588"/>
          <p14:tracePt t="75406" x="1914525" y="6632575"/>
          <p14:tracePt t="75415" x="1839913" y="6494463"/>
          <p14:tracePt t="75423" x="1789113" y="6370638"/>
          <p14:tracePt t="75433" x="1751013" y="6245225"/>
          <p14:tracePt t="75447" x="1714500" y="6145213"/>
          <p14:tracePt t="75455" x="1689100" y="6007100"/>
          <p14:tracePt t="75464" x="1663700" y="5919788"/>
          <p14:tracePt t="75474" x="1651000" y="5843588"/>
          <p14:tracePt t="75484" x="1639888" y="5794375"/>
          <p14:tracePt t="75497" x="1627188" y="5743575"/>
          <p14:tracePt t="75507" x="1601788" y="5694363"/>
          <p14:tracePt t="75516" x="1589088" y="5656263"/>
          <p14:tracePt t="75525" x="1589088" y="5643563"/>
          <p14:tracePt t="75536" x="1563688" y="5619750"/>
          <p14:tracePt t="75545" x="1550988" y="5607050"/>
          <p14:tracePt t="75557" x="1538288" y="5594350"/>
          <p14:tracePt t="75569" x="1501775" y="5594350"/>
          <p14:tracePt t="75576" x="1476375" y="5594350"/>
          <p14:tracePt t="75590" x="1438275" y="5581650"/>
          <p14:tracePt t="75599" x="1414463" y="5581650"/>
          <p14:tracePt t="75606" x="1389063" y="5581650"/>
          <p14:tracePt t="75619" x="1376363" y="5581650"/>
          <p14:tracePt t="75627" x="1338263" y="5581650"/>
          <p14:tracePt t="75640" x="1327150" y="5581650"/>
          <p14:tracePt t="75650" x="1289050" y="5581650"/>
          <p14:tracePt t="75658" x="1263650" y="5581650"/>
          <p14:tracePt t="75667" x="1225550" y="5581650"/>
          <p14:tracePt t="75678" x="1201738" y="5581650"/>
          <p14:tracePt t="75690" x="1189038" y="5581650"/>
          <p14:tracePt t="75698" x="1163638" y="5581650"/>
          <p14:tracePt t="75708" x="1138238" y="5581650"/>
          <p14:tracePt t="75719" x="1125538" y="5581650"/>
          <p14:tracePt t="75730" x="1114425" y="5581650"/>
          <p14:tracePt t="75740" x="1089025" y="5581650"/>
          <p14:tracePt t="75752" x="1050925" y="5619750"/>
          <p14:tracePt t="75760" x="1025525" y="5656263"/>
          <p14:tracePt t="75773" x="976313" y="5719763"/>
          <p14:tracePt t="75781" x="925513" y="5781675"/>
          <p14:tracePt t="75790" x="889000" y="5819775"/>
          <p14:tracePt t="75801" x="876300" y="5856288"/>
          <p14:tracePt t="75811" x="850900" y="5907088"/>
          <p14:tracePt t="75824" x="825500" y="5932488"/>
          <p14:tracePt t="75832" x="825500" y="5956300"/>
          <p14:tracePt t="75841" x="812800" y="5981700"/>
          <p14:tracePt t="75852" x="800100" y="6019800"/>
          <p14:tracePt t="75862" x="800100" y="6045200"/>
          <p14:tracePt t="75873" x="800100" y="6056313"/>
          <p14:tracePt t="75883" x="800100" y="6069013"/>
          <p14:tracePt t="75893" x="800100" y="6081713"/>
          <p14:tracePt t="75907" x="800100" y="6094413"/>
          <p14:tracePt t="75915" x="800100" y="6107113"/>
          <p14:tracePt t="75934" x="825500" y="6119813"/>
          <p14:tracePt t="75943" x="838200" y="6132513"/>
          <p14:tracePt t="75958" x="850900" y="6132513"/>
          <p14:tracePt t="75963" x="889000" y="6132513"/>
          <p14:tracePt t="75974" x="901700" y="6132513"/>
          <p14:tracePt t="75985" x="925513" y="6145213"/>
          <p14:tracePt t="75995" x="989013" y="6157913"/>
          <p14:tracePt t="76007" x="1038225" y="6157913"/>
          <p14:tracePt t="76017" x="1076325" y="6157913"/>
          <p14:tracePt t="76024" x="1138238" y="6157913"/>
          <p14:tracePt t="76036" x="1176338" y="6157913"/>
          <p14:tracePt t="76045" x="1250950" y="6132513"/>
          <p14:tracePt t="76056" x="1338263" y="6081713"/>
          <p14:tracePt t="76066" x="1438275" y="6032500"/>
          <p14:tracePt t="76076" x="1514475" y="5969000"/>
          <p14:tracePt t="76089" x="1550988" y="5907088"/>
          <p14:tracePt t="76099" x="1576388" y="5843588"/>
          <p14:tracePt t="76108" x="1601788" y="5807075"/>
          <p14:tracePt t="76117" x="1614488" y="5781675"/>
          <p14:tracePt t="76127" x="1614488" y="5756275"/>
          <p14:tracePt t="76140" x="1614488" y="5732463"/>
          <p14:tracePt t="76149" x="1614488" y="5707063"/>
          <p14:tracePt t="76157" x="1614488" y="5694363"/>
          <p14:tracePt t="76168" x="1614488" y="5681663"/>
          <p14:tracePt t="76188" x="1601788" y="5681663"/>
          <p14:tracePt t="76200" x="1589088" y="5668963"/>
          <p14:tracePt t="76239" x="1589088" y="5681663"/>
          <p14:tracePt t="76504" x="1601788" y="5707063"/>
          <p14:tracePt t="76514" x="1614488" y="5719763"/>
          <p14:tracePt t="76524" x="1639888" y="5768975"/>
          <p14:tracePt t="76535" x="1663700" y="5807075"/>
          <p14:tracePt t="76547" x="1714500" y="5881688"/>
          <p14:tracePt t="76555" x="1789113" y="5956300"/>
          <p14:tracePt t="76566" x="1839913" y="6056313"/>
          <p14:tracePt t="76576" x="1889125" y="6169025"/>
          <p14:tracePt t="76590" x="1963738" y="6319838"/>
          <p14:tracePt t="76597" x="2014538" y="6445250"/>
          <p14:tracePt t="76608" x="2052638" y="6583363"/>
          <p14:tracePt t="76619" x="2101850" y="6707188"/>
          <p14:tracePt t="76626" x="2127250" y="6796088"/>
          <p14:tracePt t="77309" x="0" y="0"/>
        </p14:tracePtLst>
      </p14:laserTraceLst>
    </p:ext>
    <p:ext uri="{E180D4A7-C9FB-4DFB-919C-405C955672EB}">
      <p14:showEvtLst xmlns:p14="http://schemas.microsoft.com/office/powerpoint/2010/main">
        <p14:triggerEvt type="onClick" time="8087" objId="3"/>
        <p14:triggerEvt type="onClick" time="11625" objId="6"/>
        <p14:triggerEvt type="onClick" time="15878" objId="15"/>
        <p14:triggerEvt type="onClick" time="23119" objId="12"/>
        <p14:triggerEvt type="onClick" time="33592" objId="18"/>
        <p14:triggerEvt type="onClick" time="42065" objId="21"/>
        <p14:triggerEvt type="onClick" time="47398" objId="9"/>
        <p14:triggerEvt type="onClick" time="57761" objId="10"/>
        <p14:triggerEvt type="onClick" time="59903" objId="19"/>
        <p14:triggerEvt type="onClick" time="61768" objId="22"/>
        <p14:triggerEvt type="onClick" time="63931" objId="16"/>
        <p14:triggerEvt type="onClick" time="71661" objId="7"/>
        <p14:triggerEvt type="onClick" time="73466" objId="13"/>
        <p14:triggerEvt type="onClick" time="78422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5301436" y="1880578"/>
            <a:ext cx="2175282" cy="674077"/>
          </a:xfrm>
          <a:prstGeom prst="wedgeRectCallout">
            <a:avLst>
              <a:gd name="adj1" fmla="val 15982"/>
              <a:gd name="adj2" fmla="val -50253"/>
            </a:avLst>
          </a:prstGeom>
          <a:solidFill>
            <a:srgbClr val="DF85FF"/>
          </a:solidFill>
          <a:ln w="254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3479" tIns="46741" rIns="93479" bIns="46741" anchor="ctr"/>
          <a:lstStyle/>
          <a:p>
            <a:pPr marL="0" marR="0" lvl="0" indent="0" algn="ctr" defTabSz="936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</a:t>
            </a:r>
            <a:r>
              <a:rPr kumimoji="0" lang="en-US" sz="3897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oû</a:t>
            </a:r>
            <a:endParaRPr kumimoji="0" lang="en-US" sz="3897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DE042B-0374-459A-AB6B-9963D6403B95}"/>
              </a:ext>
            </a:extLst>
          </p:cNvPr>
          <p:cNvGrpSpPr/>
          <p:nvPr/>
        </p:nvGrpSpPr>
        <p:grpSpPr>
          <a:xfrm>
            <a:off x="8294077" y="1551680"/>
            <a:ext cx="2175282" cy="1761718"/>
            <a:chOff x="8086725" y="1598613"/>
            <a:chExt cx="2120900" cy="1717675"/>
          </a:xfrm>
        </p:grpSpPr>
        <p:sp>
          <p:nvSpPr>
            <p:cNvPr id="2" name="Rectangular Callout 1"/>
            <p:cNvSpPr/>
            <p:nvPr/>
          </p:nvSpPr>
          <p:spPr>
            <a:xfrm>
              <a:off x="8086725" y="1598613"/>
              <a:ext cx="2120900" cy="657225"/>
            </a:xfrm>
            <a:prstGeom prst="wedgeRectCallout">
              <a:avLst>
                <a:gd name="adj1" fmla="val 49101"/>
                <a:gd name="adj2" fmla="val 14264"/>
              </a:avLst>
            </a:prstGeom>
            <a:solidFill>
              <a:srgbClr val="DF85FF"/>
            </a:solidFill>
            <a:ln w="25400" cap="flat" cmpd="sng" algn="ctr">
              <a:solidFill>
                <a:srgbClr val="8064A2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93479" tIns="46741" rIns="93479" bIns="46741" anchor="ctr"/>
            <a:lstStyle/>
            <a:p>
              <a:pPr marL="0" marR="0" lvl="0" indent="0" algn="ctr" defTabSz="936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9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nh</a:t>
              </a:r>
              <a:r>
                <a:rPr kumimoji="0" lang="en-US" sz="3897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aø</a:t>
              </a:r>
              <a:endParaRPr kumimoji="0" lang="en-US" sz="389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5" name="Rectangular Callout 4"/>
            <p:cNvSpPr/>
            <p:nvPr/>
          </p:nvSpPr>
          <p:spPr>
            <a:xfrm>
              <a:off x="8086725" y="2659063"/>
              <a:ext cx="2120900" cy="657225"/>
            </a:xfrm>
            <a:prstGeom prst="wedgeRectCallout">
              <a:avLst>
                <a:gd name="adj1" fmla="val 16607"/>
                <a:gd name="adj2" fmla="val -52269"/>
              </a:avLst>
            </a:prstGeom>
            <a:solidFill>
              <a:srgbClr val="DF85FF"/>
            </a:solidFill>
            <a:ln w="25400" cap="flat" cmpd="sng" algn="ctr">
              <a:solidFill>
                <a:srgbClr val="8064A2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93479" tIns="46741" rIns="93479" bIns="46741" anchor="ctr"/>
            <a:lstStyle/>
            <a:p>
              <a:pPr marL="0" marR="0" lvl="0" indent="0" algn="ctr" defTabSz="936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9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nh</a:t>
              </a:r>
              <a:r>
                <a:rPr kumimoji="0" lang="en-US" sz="3897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o</a:t>
              </a:r>
              <a:endParaRPr kumimoji="0" lang="en-US" sz="389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649592-6F9C-458B-931F-A076A7BA6512}"/>
              </a:ext>
            </a:extLst>
          </p:cNvPr>
          <p:cNvGrpSpPr/>
          <p:nvPr/>
        </p:nvGrpSpPr>
        <p:grpSpPr>
          <a:xfrm>
            <a:off x="2160629" y="1543539"/>
            <a:ext cx="2175282" cy="4034692"/>
            <a:chOff x="2106613" y="1590675"/>
            <a:chExt cx="2120900" cy="3933825"/>
          </a:xfrm>
        </p:grpSpPr>
        <p:sp>
          <p:nvSpPr>
            <p:cNvPr id="4" name="Rectangular Callout 3"/>
            <p:cNvSpPr/>
            <p:nvPr/>
          </p:nvSpPr>
          <p:spPr>
            <a:xfrm>
              <a:off x="2106613" y="3690938"/>
              <a:ext cx="2120900" cy="657225"/>
            </a:xfrm>
            <a:prstGeom prst="wedgeRectCallout">
              <a:avLst>
                <a:gd name="adj1" fmla="val 25979"/>
                <a:gd name="adj2" fmla="val 48538"/>
              </a:avLst>
            </a:prstGeom>
            <a:solidFill>
              <a:srgbClr val="DF85FF"/>
            </a:solidFill>
            <a:ln w="25400" cap="flat" cmpd="sng" algn="ctr">
              <a:solidFill>
                <a:srgbClr val="8064A2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93479" tIns="46741" rIns="93479" bIns="46741" anchor="ctr"/>
            <a:lstStyle/>
            <a:p>
              <a:pPr marL="0" marR="0" lvl="0" indent="0" algn="ctr" defTabSz="936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9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</a:t>
              </a:r>
              <a:r>
                <a:rPr kumimoji="0" lang="en-US" sz="3897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ai</a:t>
              </a:r>
              <a:endParaRPr kumimoji="0" lang="en-US" sz="389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6" name="Rectangular Callout 5"/>
            <p:cNvSpPr/>
            <p:nvPr/>
          </p:nvSpPr>
          <p:spPr>
            <a:xfrm>
              <a:off x="2106613" y="4867275"/>
              <a:ext cx="2120900" cy="657225"/>
            </a:xfrm>
            <a:prstGeom prst="wedgeRectCallout">
              <a:avLst>
                <a:gd name="adj1" fmla="val 21606"/>
                <a:gd name="adj2" fmla="val 46522"/>
              </a:avLst>
            </a:prstGeom>
            <a:solidFill>
              <a:srgbClr val="DF85FF"/>
            </a:solidFill>
            <a:ln w="25400" cap="flat" cmpd="sng" algn="ctr">
              <a:solidFill>
                <a:srgbClr val="8064A2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93479" tIns="46741" rIns="93479" bIns="46741" anchor="ctr"/>
            <a:lstStyle/>
            <a:p>
              <a:pPr marL="0" marR="0" lvl="0" indent="0" algn="ctr" defTabSz="936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9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</a:t>
              </a:r>
              <a:r>
                <a:rPr kumimoji="0" lang="en-US" sz="3897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eâ</a:t>
              </a:r>
              <a:r>
                <a:rPr kumimoji="0" lang="en-US" sz="3897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89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</a:t>
              </a:r>
              <a:r>
                <a:rPr kumimoji="0" lang="en-US" sz="3897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eâ</a:t>
              </a:r>
              <a:endParaRPr kumimoji="0" lang="en-US" sz="389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7" name="Rectangular Callout 6"/>
            <p:cNvSpPr/>
            <p:nvPr/>
          </p:nvSpPr>
          <p:spPr>
            <a:xfrm>
              <a:off x="2106613" y="1590675"/>
              <a:ext cx="2120900" cy="657225"/>
            </a:xfrm>
            <a:prstGeom prst="wedgeRectCallout">
              <a:avLst>
                <a:gd name="adj1" fmla="val -27759"/>
                <a:gd name="adj2" fmla="val 50554"/>
              </a:avLst>
            </a:prstGeom>
            <a:solidFill>
              <a:srgbClr val="DF85FF"/>
            </a:solidFill>
            <a:ln w="25400" cap="flat" cmpd="sng" algn="ctr">
              <a:solidFill>
                <a:srgbClr val="8064A2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93479" tIns="46741" rIns="93479" bIns="46741" anchor="ctr"/>
            <a:lstStyle/>
            <a:p>
              <a:pPr marL="0" marR="0" lvl="0" indent="0" algn="ctr" defTabSz="936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9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</a:t>
              </a:r>
              <a:r>
                <a:rPr kumimoji="0" lang="en-US" sz="3897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oå</a:t>
              </a:r>
              <a:endParaRPr kumimoji="0" lang="en-US" sz="389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ular Callout 7"/>
            <p:cNvSpPr/>
            <p:nvPr/>
          </p:nvSpPr>
          <p:spPr>
            <a:xfrm>
              <a:off x="2106613" y="2651125"/>
              <a:ext cx="2120900" cy="657225"/>
            </a:xfrm>
            <a:prstGeom prst="wedgeRectCallout">
              <a:avLst>
                <a:gd name="adj1" fmla="val -29009"/>
                <a:gd name="adj2" fmla="val 46522"/>
              </a:avLst>
            </a:prstGeom>
            <a:solidFill>
              <a:srgbClr val="DF85FF"/>
            </a:solidFill>
            <a:ln w="25400" cap="flat" cmpd="sng" algn="ctr">
              <a:solidFill>
                <a:srgbClr val="8064A2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93479" tIns="46741" rIns="93479" bIns="46741" anchor="ctr"/>
            <a:lstStyle/>
            <a:p>
              <a:pPr marL="0" marR="0" lvl="0" indent="0" algn="ctr" defTabSz="936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9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</a:t>
              </a:r>
              <a:r>
                <a:rPr kumimoji="0" lang="en-US" sz="3897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öôùi</a:t>
              </a:r>
              <a:endParaRPr kumimoji="0" lang="en-US" sz="389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8278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673231" y="1437704"/>
            <a:ext cx="5701974" cy="1199988"/>
          </a:xfrm>
          <a:prstGeom prst="roundRect">
            <a:avLst/>
          </a:prstGeom>
          <a:solidFill>
            <a:srgbClr val="81117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46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D240EF-5F8A-4869-A557-DAE7DC82D7E0}"/>
              </a:ext>
            </a:extLst>
          </p:cNvPr>
          <p:cNvGrpSpPr/>
          <p:nvPr/>
        </p:nvGrpSpPr>
        <p:grpSpPr>
          <a:xfrm>
            <a:off x="3984218" y="1336756"/>
            <a:ext cx="2071077" cy="1519154"/>
            <a:chOff x="3884613" y="1389062"/>
            <a:chExt cx="2019300" cy="1481175"/>
          </a:xfrm>
        </p:grpSpPr>
        <p:sp>
          <p:nvSpPr>
            <p:cNvPr id="3" name="TextBox 2"/>
            <p:cNvSpPr txBox="1">
              <a:spLocks noChangeArrowheads="1"/>
            </p:cNvSpPr>
            <p:nvPr/>
          </p:nvSpPr>
          <p:spPr bwMode="auto">
            <a:xfrm>
              <a:off x="3884613" y="1389062"/>
              <a:ext cx="670376" cy="148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25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5065713" y="1465262"/>
              <a:ext cx="838200" cy="1354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205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Times New Roman" pitchFamily="18" charset="0"/>
                </a:rPr>
                <a:t>t</a:t>
              </a: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23949" y="1414910"/>
            <a:ext cx="1161068" cy="138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205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795846" y="1398628"/>
            <a:ext cx="1346851" cy="138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205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nh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27" y="1258602"/>
            <a:ext cx="1668911" cy="177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96581" y="1776266"/>
            <a:ext cx="1367692" cy="90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82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Baøi</a:t>
            </a:r>
            <a:r>
              <a:rPr kumimoji="0" lang="en-US" altLang="en-US" sz="3282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46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9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990286" y="1397000"/>
            <a:ext cx="2188308" cy="195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79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t</a:t>
            </a:r>
            <a:endParaRPr kumimoji="0" lang="en-US" altLang="en-US" sz="11794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425912" y="2596312"/>
            <a:ext cx="1953846" cy="195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79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T</a:t>
            </a:r>
            <a:endParaRPr kumimoji="0" lang="en-US" altLang="en-US" sz="11794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43E3B3-5A4D-49F2-A0E2-289E5E385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409024"/>
            <a:ext cx="1953846" cy="138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20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altLang="en-US" sz="820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</a:t>
            </a:r>
            <a:endParaRPr kumimoji="0" lang="en-US" altLang="en-US" sz="8205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BA54B8-4224-47A5-BDE9-8FDC69E2E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6908" y="2791646"/>
            <a:ext cx="1953846" cy="195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79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altLang="en-US" sz="1179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</a:t>
            </a:r>
            <a:endParaRPr kumimoji="0" lang="en-US" altLang="en-US" sz="11794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05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ACA803-4C87-4806-9D26-8A8BEADDE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077" y="849923"/>
            <a:ext cx="2188308" cy="195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79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altLang="en-US" sz="11794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</a:t>
            </a:r>
            <a:endParaRPr kumimoji="0" lang="en-US" altLang="en-US" sz="11794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BC8624-F96E-4403-B6AB-2FD74E2B0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1949420"/>
            <a:ext cx="1953846" cy="381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79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Th</a:t>
            </a:r>
            <a:endParaRPr kumimoji="0" lang="en-US" altLang="en-US" sz="11794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9D1CF4-6877-4A57-93DA-B5C6DE470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572" y="4020131"/>
            <a:ext cx="4298462" cy="195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79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altLang="en-US" sz="1179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</a:t>
            </a:r>
            <a:endParaRPr kumimoji="0" lang="en-US" altLang="en-US" sz="11794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24E5B9-B49A-41B9-AD14-69BAA0083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9957" y="994523"/>
            <a:ext cx="1953846" cy="190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79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altLang="en-US" sz="11794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</a:t>
            </a:r>
            <a:endParaRPr kumimoji="0" lang="en-US" altLang="en-US" sz="11794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ACA803-4C87-4806-9D26-8A8BEADDE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077" y="-820569"/>
            <a:ext cx="2188308" cy="381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79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altLang="en-US" sz="11794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</a:t>
            </a:r>
            <a:endParaRPr kumimoji="0" lang="en-US" altLang="en-US" sz="11794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BC8624-F96E-4403-B6AB-2FD74E2B0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769" y="3429000"/>
            <a:ext cx="3008923" cy="195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79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Nh</a:t>
            </a:r>
            <a:endParaRPr kumimoji="0" lang="en-US" altLang="en-US" sz="11794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9D1CF4-6877-4A57-93DA-B5C6DE470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551207"/>
            <a:ext cx="4298462" cy="195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79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altLang="en-US" sz="1179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</a:t>
            </a:r>
            <a:endParaRPr kumimoji="0" lang="en-US" altLang="en-US" sz="11794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24E5B9-B49A-41B9-AD14-69BAA0083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9957" y="1206592"/>
            <a:ext cx="3814505" cy="195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79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altLang="en-US" sz="11794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</a:t>
            </a:r>
            <a:endParaRPr kumimoji="0" lang="en-US" altLang="en-US" sz="11794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1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6|3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5|7.1|13.3|6.9|8.8|23.5|5.3|1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9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6|2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1|3.8|32|8.7|44.2|62.6|14.6|1.5|41.9|7.8|43.4|39.6|10.8|1.5|22.6|9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1.9|1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4.1|16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173</Words>
  <Application>Microsoft Office PowerPoint</Application>
  <PresentationFormat>Màn hình rộng</PresentationFormat>
  <Paragraphs>92</Paragraphs>
  <Slides>23</Slides>
  <Notes>0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23</vt:i4>
      </vt:variant>
    </vt:vector>
  </HeadingPairs>
  <TitlesOfParts>
    <vt:vector size="31" baseType="lpstr">
      <vt:lpstr>.VnAvant</vt:lpstr>
      <vt:lpstr>Arial</vt:lpstr>
      <vt:lpstr>Calibri</vt:lpstr>
      <vt:lpstr>Calibri Light</vt:lpstr>
      <vt:lpstr>HP001 4 hàng</vt:lpstr>
      <vt:lpstr>VNI-Avo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Vip586</cp:lastModifiedBy>
  <cp:revision>2</cp:revision>
  <dcterms:created xsi:type="dcterms:W3CDTF">2021-10-18T12:06:20Z</dcterms:created>
  <dcterms:modified xsi:type="dcterms:W3CDTF">2021-10-18T13:17:51Z</dcterms:modified>
</cp:coreProperties>
</file>